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1.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2.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3.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4.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5.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6.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7.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8.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19.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1" r:id="rId3"/>
    <p:sldMasterId id="2147483693" r:id="rId4"/>
    <p:sldMasterId id="2147483705" r:id="rId5"/>
    <p:sldMasterId id="2147483717" r:id="rId6"/>
    <p:sldMasterId id="2147483729" r:id="rId7"/>
    <p:sldMasterId id="2147483741" r:id="rId8"/>
    <p:sldMasterId id="2147483753" r:id="rId9"/>
    <p:sldMasterId id="2147483765" r:id="rId10"/>
    <p:sldMasterId id="2147483777" r:id="rId11"/>
    <p:sldMasterId id="2147483794" r:id="rId12"/>
    <p:sldMasterId id="2147483806" r:id="rId13"/>
    <p:sldMasterId id="2147483818" r:id="rId14"/>
    <p:sldMasterId id="2147483830" r:id="rId15"/>
    <p:sldMasterId id="2147483837" r:id="rId16"/>
    <p:sldMasterId id="2147483854" r:id="rId17"/>
    <p:sldMasterId id="2147483866" r:id="rId18"/>
    <p:sldMasterId id="2147483878" r:id="rId19"/>
    <p:sldMasterId id="2147483890" r:id="rId20"/>
  </p:sldMasterIdLst>
  <p:notesMasterIdLst>
    <p:notesMasterId r:id="rId217"/>
  </p:notesMasterIdLst>
  <p:sldIdLst>
    <p:sldId id="256" r:id="rId21"/>
    <p:sldId id="258" r:id="rId22"/>
    <p:sldId id="262" r:id="rId23"/>
    <p:sldId id="263" r:id="rId24"/>
    <p:sldId id="259" r:id="rId25"/>
    <p:sldId id="293" r:id="rId26"/>
    <p:sldId id="297" r:id="rId27"/>
    <p:sldId id="294" r:id="rId28"/>
    <p:sldId id="295" r:id="rId29"/>
    <p:sldId id="265" r:id="rId30"/>
    <p:sldId id="268" r:id="rId31"/>
    <p:sldId id="271" r:id="rId32"/>
    <p:sldId id="274" r:id="rId33"/>
    <p:sldId id="277" r:id="rId34"/>
    <p:sldId id="280" r:id="rId35"/>
    <p:sldId id="283" r:id="rId36"/>
    <p:sldId id="286" r:id="rId37"/>
    <p:sldId id="289" r:id="rId38"/>
    <p:sldId id="292" r:id="rId39"/>
    <p:sldId id="296" r:id="rId40"/>
    <p:sldId id="474" r:id="rId41"/>
    <p:sldId id="475" r:id="rId42"/>
    <p:sldId id="476" r:id="rId43"/>
    <p:sldId id="477" r:id="rId44"/>
    <p:sldId id="478" r:id="rId45"/>
    <p:sldId id="479" r:id="rId46"/>
    <p:sldId id="480" r:id="rId47"/>
    <p:sldId id="481" r:id="rId48"/>
    <p:sldId id="482"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2" r:id="rId72"/>
    <p:sldId id="325" r:id="rId73"/>
    <p:sldId id="328" r:id="rId74"/>
    <p:sldId id="331" r:id="rId75"/>
    <p:sldId id="334" r:id="rId76"/>
    <p:sldId id="337" r:id="rId77"/>
    <p:sldId id="340" r:id="rId78"/>
    <p:sldId id="278" r:id="rId79"/>
    <p:sldId id="356" r:id="rId80"/>
    <p:sldId id="284" r:id="rId81"/>
    <p:sldId id="357" r:id="rId82"/>
    <p:sldId id="281" r:id="rId83"/>
    <p:sldId id="282" r:id="rId84"/>
    <p:sldId id="358" r:id="rId85"/>
    <p:sldId id="343" r:id="rId86"/>
    <p:sldId id="346" r:id="rId87"/>
    <p:sldId id="349" r:id="rId88"/>
    <p:sldId id="352" r:id="rId89"/>
    <p:sldId id="355" r:id="rId90"/>
    <p:sldId id="471" r:id="rId91"/>
    <p:sldId id="472" r:id="rId92"/>
    <p:sldId id="473" r:id="rId93"/>
    <p:sldId id="266" r:id="rId94"/>
    <p:sldId id="267" r:id="rId95"/>
    <p:sldId id="269" r:id="rId96"/>
    <p:sldId id="360" r:id="rId97"/>
    <p:sldId id="361" r:id="rId98"/>
    <p:sldId id="257" r:id="rId99"/>
    <p:sldId id="362" r:id="rId100"/>
    <p:sldId id="363" r:id="rId101"/>
    <p:sldId id="260" r:id="rId102"/>
    <p:sldId id="403" r:id="rId103"/>
    <p:sldId id="365" r:id="rId104"/>
    <p:sldId id="366" r:id="rId105"/>
    <p:sldId id="367" r:id="rId106"/>
    <p:sldId id="368" r:id="rId107"/>
    <p:sldId id="369" r:id="rId108"/>
    <p:sldId id="370" r:id="rId109"/>
    <p:sldId id="371" r:id="rId110"/>
    <p:sldId id="372" r:id="rId111"/>
    <p:sldId id="373" r:id="rId112"/>
    <p:sldId id="374" r:id="rId113"/>
    <p:sldId id="375" r:id="rId114"/>
    <p:sldId id="376" r:id="rId115"/>
    <p:sldId id="377" r:id="rId116"/>
    <p:sldId id="378" r:id="rId117"/>
    <p:sldId id="379" r:id="rId118"/>
    <p:sldId id="380" r:id="rId119"/>
    <p:sldId id="381" r:id="rId120"/>
    <p:sldId id="382" r:id="rId121"/>
    <p:sldId id="383" r:id="rId122"/>
    <p:sldId id="384" r:id="rId123"/>
    <p:sldId id="385" r:id="rId124"/>
    <p:sldId id="386" r:id="rId125"/>
    <p:sldId id="387" r:id="rId126"/>
    <p:sldId id="388" r:id="rId127"/>
    <p:sldId id="389" r:id="rId128"/>
    <p:sldId id="390" r:id="rId129"/>
    <p:sldId id="391" r:id="rId130"/>
    <p:sldId id="392" r:id="rId131"/>
    <p:sldId id="393" r:id="rId132"/>
    <p:sldId id="394" r:id="rId133"/>
    <p:sldId id="395" r:id="rId134"/>
    <p:sldId id="396" r:id="rId135"/>
    <p:sldId id="397" r:id="rId136"/>
    <p:sldId id="398" r:id="rId137"/>
    <p:sldId id="399" r:id="rId138"/>
    <p:sldId id="400" r:id="rId139"/>
    <p:sldId id="401" r:id="rId140"/>
    <p:sldId id="464" r:id="rId141"/>
    <p:sldId id="465" r:id="rId142"/>
    <p:sldId id="466" r:id="rId143"/>
    <p:sldId id="467" r:id="rId144"/>
    <p:sldId id="468" r:id="rId145"/>
    <p:sldId id="469" r:id="rId146"/>
    <p:sldId id="470" r:id="rId147"/>
    <p:sldId id="456" r:id="rId148"/>
    <p:sldId id="276" r:id="rId149"/>
    <p:sldId id="404" r:id="rId150"/>
    <p:sldId id="405" r:id="rId151"/>
    <p:sldId id="406" r:id="rId152"/>
    <p:sldId id="407" r:id="rId153"/>
    <p:sldId id="408" r:id="rId154"/>
    <p:sldId id="409" r:id="rId155"/>
    <p:sldId id="415" r:id="rId156"/>
    <p:sldId id="410" r:id="rId157"/>
    <p:sldId id="411" r:id="rId158"/>
    <p:sldId id="412" r:id="rId159"/>
    <p:sldId id="413" r:id="rId160"/>
    <p:sldId id="261" r:id="rId161"/>
    <p:sldId id="414"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279" r:id="rId177"/>
    <p:sldId id="430" r:id="rId178"/>
    <p:sldId id="431" r:id="rId179"/>
    <p:sldId id="285" r:id="rId180"/>
    <p:sldId id="432" r:id="rId181"/>
    <p:sldId id="433" r:id="rId182"/>
    <p:sldId id="291" r:id="rId183"/>
    <p:sldId id="434" r:id="rId184"/>
    <p:sldId id="435" r:id="rId185"/>
    <p:sldId id="350" r:id="rId186"/>
    <p:sldId id="351" r:id="rId187"/>
    <p:sldId id="353" r:id="rId188"/>
    <p:sldId id="436" r:id="rId189"/>
    <p:sldId id="437" r:id="rId190"/>
    <p:sldId id="438" r:id="rId191"/>
    <p:sldId id="439" r:id="rId192"/>
    <p:sldId id="440" r:id="rId193"/>
    <p:sldId id="441" r:id="rId194"/>
    <p:sldId id="442" r:id="rId195"/>
    <p:sldId id="443" r:id="rId196"/>
    <p:sldId id="264" r:id="rId197"/>
    <p:sldId id="444" r:id="rId198"/>
    <p:sldId id="445" r:id="rId199"/>
    <p:sldId id="446" r:id="rId200"/>
    <p:sldId id="447" r:id="rId201"/>
    <p:sldId id="448" r:id="rId202"/>
    <p:sldId id="449" r:id="rId203"/>
    <p:sldId id="450" r:id="rId204"/>
    <p:sldId id="451" r:id="rId205"/>
    <p:sldId id="452" r:id="rId206"/>
    <p:sldId id="453" r:id="rId207"/>
    <p:sldId id="454" r:id="rId208"/>
    <p:sldId id="455" r:id="rId209"/>
    <p:sldId id="462" r:id="rId210"/>
    <p:sldId id="457" r:id="rId211"/>
    <p:sldId id="458" r:id="rId212"/>
    <p:sldId id="459" r:id="rId213"/>
    <p:sldId id="460" r:id="rId214"/>
    <p:sldId id="461" r:id="rId215"/>
    <p:sldId id="463" r:id="rId2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7.xml"/><Relationship Id="rId21" Type="http://schemas.openxmlformats.org/officeDocument/2006/relationships/slide" Target="slides/slide1.xml"/><Relationship Id="rId42" Type="http://schemas.openxmlformats.org/officeDocument/2006/relationships/slide" Target="slides/slide22.xml"/><Relationship Id="rId63" Type="http://schemas.openxmlformats.org/officeDocument/2006/relationships/slide" Target="slides/slide43.xml"/><Relationship Id="rId84" Type="http://schemas.openxmlformats.org/officeDocument/2006/relationships/slide" Target="slides/slide64.xml"/><Relationship Id="rId138" Type="http://schemas.openxmlformats.org/officeDocument/2006/relationships/slide" Target="slides/slide118.xml"/><Relationship Id="rId159" Type="http://schemas.openxmlformats.org/officeDocument/2006/relationships/slide" Target="slides/slide139.xml"/><Relationship Id="rId170" Type="http://schemas.openxmlformats.org/officeDocument/2006/relationships/slide" Target="slides/slide150.xml"/><Relationship Id="rId191" Type="http://schemas.openxmlformats.org/officeDocument/2006/relationships/slide" Target="slides/slide171.xml"/><Relationship Id="rId205" Type="http://schemas.openxmlformats.org/officeDocument/2006/relationships/slide" Target="slides/slide185.xml"/><Relationship Id="rId107" Type="http://schemas.openxmlformats.org/officeDocument/2006/relationships/slide" Target="slides/slide87.xml"/><Relationship Id="rId11" Type="http://schemas.openxmlformats.org/officeDocument/2006/relationships/slideMaster" Target="slideMasters/slideMaster11.xml"/><Relationship Id="rId32" Type="http://schemas.openxmlformats.org/officeDocument/2006/relationships/slide" Target="slides/slide12.xml"/><Relationship Id="rId53" Type="http://schemas.openxmlformats.org/officeDocument/2006/relationships/slide" Target="slides/slide33.xml"/><Relationship Id="rId74" Type="http://schemas.openxmlformats.org/officeDocument/2006/relationships/slide" Target="slides/slide54.xml"/><Relationship Id="rId128" Type="http://schemas.openxmlformats.org/officeDocument/2006/relationships/slide" Target="slides/slide108.xml"/><Relationship Id="rId149" Type="http://schemas.openxmlformats.org/officeDocument/2006/relationships/slide" Target="slides/slide129.xml"/><Relationship Id="rId5" Type="http://schemas.openxmlformats.org/officeDocument/2006/relationships/slideMaster" Target="slideMasters/slideMaster5.xml"/><Relationship Id="rId95" Type="http://schemas.openxmlformats.org/officeDocument/2006/relationships/slide" Target="slides/slide75.xml"/><Relationship Id="rId160" Type="http://schemas.openxmlformats.org/officeDocument/2006/relationships/slide" Target="slides/slide140.xml"/><Relationship Id="rId181" Type="http://schemas.openxmlformats.org/officeDocument/2006/relationships/slide" Target="slides/slide161.xml"/><Relationship Id="rId216" Type="http://schemas.openxmlformats.org/officeDocument/2006/relationships/slide" Target="slides/slide196.xml"/><Relationship Id="rId22" Type="http://schemas.openxmlformats.org/officeDocument/2006/relationships/slide" Target="slides/slide2.xml"/><Relationship Id="rId43" Type="http://schemas.openxmlformats.org/officeDocument/2006/relationships/slide" Target="slides/slide23.xml"/><Relationship Id="rId64" Type="http://schemas.openxmlformats.org/officeDocument/2006/relationships/slide" Target="slides/slide44.xml"/><Relationship Id="rId118" Type="http://schemas.openxmlformats.org/officeDocument/2006/relationships/slide" Target="slides/slide98.xml"/><Relationship Id="rId139" Type="http://schemas.openxmlformats.org/officeDocument/2006/relationships/slide" Target="slides/slide119.xml"/><Relationship Id="rId85" Type="http://schemas.openxmlformats.org/officeDocument/2006/relationships/slide" Target="slides/slide65.xml"/><Relationship Id="rId150" Type="http://schemas.openxmlformats.org/officeDocument/2006/relationships/slide" Target="slides/slide130.xml"/><Relationship Id="rId171" Type="http://schemas.openxmlformats.org/officeDocument/2006/relationships/slide" Target="slides/slide151.xml"/><Relationship Id="rId192" Type="http://schemas.openxmlformats.org/officeDocument/2006/relationships/slide" Target="slides/slide172.xml"/><Relationship Id="rId206" Type="http://schemas.openxmlformats.org/officeDocument/2006/relationships/slide" Target="slides/slide186.xml"/><Relationship Id="rId12" Type="http://schemas.openxmlformats.org/officeDocument/2006/relationships/slideMaster" Target="slideMasters/slideMaster12.xml"/><Relationship Id="rId33" Type="http://schemas.openxmlformats.org/officeDocument/2006/relationships/slide" Target="slides/slide13.xml"/><Relationship Id="rId108" Type="http://schemas.openxmlformats.org/officeDocument/2006/relationships/slide" Target="slides/slide88.xml"/><Relationship Id="rId129" Type="http://schemas.openxmlformats.org/officeDocument/2006/relationships/slide" Target="slides/slide109.xml"/><Relationship Id="rId54" Type="http://schemas.openxmlformats.org/officeDocument/2006/relationships/slide" Target="slides/slide34.xml"/><Relationship Id="rId75" Type="http://schemas.openxmlformats.org/officeDocument/2006/relationships/slide" Target="slides/slide55.xml"/><Relationship Id="rId96" Type="http://schemas.openxmlformats.org/officeDocument/2006/relationships/slide" Target="slides/slide76.xml"/><Relationship Id="rId140" Type="http://schemas.openxmlformats.org/officeDocument/2006/relationships/slide" Target="slides/slide120.xml"/><Relationship Id="rId161" Type="http://schemas.openxmlformats.org/officeDocument/2006/relationships/slide" Target="slides/slide141.xml"/><Relationship Id="rId182" Type="http://schemas.openxmlformats.org/officeDocument/2006/relationships/slide" Target="slides/slide162.xml"/><Relationship Id="rId217" Type="http://schemas.openxmlformats.org/officeDocument/2006/relationships/notesMaster" Target="notesMasters/notesMaster1.xml"/><Relationship Id="rId6" Type="http://schemas.openxmlformats.org/officeDocument/2006/relationships/slideMaster" Target="slideMasters/slideMaster6.xml"/><Relationship Id="rId23" Type="http://schemas.openxmlformats.org/officeDocument/2006/relationships/slide" Target="slides/slide3.xml"/><Relationship Id="rId119" Type="http://schemas.openxmlformats.org/officeDocument/2006/relationships/slide" Target="slides/slide99.xml"/><Relationship Id="rId44" Type="http://schemas.openxmlformats.org/officeDocument/2006/relationships/slide" Target="slides/slide24.xml"/><Relationship Id="rId65" Type="http://schemas.openxmlformats.org/officeDocument/2006/relationships/slide" Target="slides/slide45.xml"/><Relationship Id="rId86" Type="http://schemas.openxmlformats.org/officeDocument/2006/relationships/slide" Target="slides/slide66.xml"/><Relationship Id="rId130" Type="http://schemas.openxmlformats.org/officeDocument/2006/relationships/slide" Target="slides/slide110.xml"/><Relationship Id="rId151" Type="http://schemas.openxmlformats.org/officeDocument/2006/relationships/slide" Target="slides/slide131.xml"/><Relationship Id="rId172" Type="http://schemas.openxmlformats.org/officeDocument/2006/relationships/slide" Target="slides/slide152.xml"/><Relationship Id="rId193" Type="http://schemas.openxmlformats.org/officeDocument/2006/relationships/slide" Target="slides/slide173.xml"/><Relationship Id="rId207" Type="http://schemas.openxmlformats.org/officeDocument/2006/relationships/slide" Target="slides/slide187.xml"/><Relationship Id="rId13" Type="http://schemas.openxmlformats.org/officeDocument/2006/relationships/slideMaster" Target="slideMasters/slideMaster13.xml"/><Relationship Id="rId109" Type="http://schemas.openxmlformats.org/officeDocument/2006/relationships/slide" Target="slides/slide89.xml"/><Relationship Id="rId34" Type="http://schemas.openxmlformats.org/officeDocument/2006/relationships/slide" Target="slides/slide14.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20" Type="http://schemas.openxmlformats.org/officeDocument/2006/relationships/slide" Target="slides/slide100.xml"/><Relationship Id="rId141" Type="http://schemas.openxmlformats.org/officeDocument/2006/relationships/slide" Target="slides/slide121.xml"/><Relationship Id="rId7" Type="http://schemas.openxmlformats.org/officeDocument/2006/relationships/slideMaster" Target="slideMasters/slideMaster7.xml"/><Relationship Id="rId162" Type="http://schemas.openxmlformats.org/officeDocument/2006/relationships/slide" Target="slides/slide142.xml"/><Relationship Id="rId183" Type="http://schemas.openxmlformats.org/officeDocument/2006/relationships/slide" Target="slides/slide163.xml"/><Relationship Id="rId218" Type="http://schemas.openxmlformats.org/officeDocument/2006/relationships/presProps" Target="presProps.xml"/><Relationship Id="rId24" Type="http://schemas.openxmlformats.org/officeDocument/2006/relationships/slide" Target="slides/slide4.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slide" Target="slides/slide90.xml"/><Relationship Id="rId131" Type="http://schemas.openxmlformats.org/officeDocument/2006/relationships/slide" Target="slides/slide111.xml"/><Relationship Id="rId152" Type="http://schemas.openxmlformats.org/officeDocument/2006/relationships/slide" Target="slides/slide132.xml"/><Relationship Id="rId173" Type="http://schemas.openxmlformats.org/officeDocument/2006/relationships/slide" Target="slides/slide153.xml"/><Relationship Id="rId194" Type="http://schemas.openxmlformats.org/officeDocument/2006/relationships/slide" Target="slides/slide174.xml"/><Relationship Id="rId208" Type="http://schemas.openxmlformats.org/officeDocument/2006/relationships/slide" Target="slides/slide188.xml"/><Relationship Id="rId14" Type="http://schemas.openxmlformats.org/officeDocument/2006/relationships/slideMaster" Target="slideMasters/slideMaster14.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slide" Target="slides/slide80.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slide" Target="slides/slide78.xml"/><Relationship Id="rId121" Type="http://schemas.openxmlformats.org/officeDocument/2006/relationships/slide" Target="slides/slide101.xml"/><Relationship Id="rId142" Type="http://schemas.openxmlformats.org/officeDocument/2006/relationships/slide" Target="slides/slide122.xml"/><Relationship Id="rId163" Type="http://schemas.openxmlformats.org/officeDocument/2006/relationships/slide" Target="slides/slide143.xml"/><Relationship Id="rId184" Type="http://schemas.openxmlformats.org/officeDocument/2006/relationships/slide" Target="slides/slide164.xml"/><Relationship Id="rId189" Type="http://schemas.openxmlformats.org/officeDocument/2006/relationships/slide" Target="slides/slide169.xml"/><Relationship Id="rId219" Type="http://schemas.openxmlformats.org/officeDocument/2006/relationships/viewProps" Target="viewProps.xml"/><Relationship Id="rId3" Type="http://schemas.openxmlformats.org/officeDocument/2006/relationships/slideMaster" Target="slideMasters/slideMaster3.xml"/><Relationship Id="rId214" Type="http://schemas.openxmlformats.org/officeDocument/2006/relationships/slide" Target="slides/slide194.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 Id="rId116" Type="http://schemas.openxmlformats.org/officeDocument/2006/relationships/slide" Target="slides/slide96.xml"/><Relationship Id="rId137" Type="http://schemas.openxmlformats.org/officeDocument/2006/relationships/slide" Target="slides/slide117.xml"/><Relationship Id="rId158" Type="http://schemas.openxmlformats.org/officeDocument/2006/relationships/slide" Target="slides/slide138.xml"/><Relationship Id="rId20" Type="http://schemas.openxmlformats.org/officeDocument/2006/relationships/slideMaster" Target="slideMasters/slideMaster20.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88" Type="http://schemas.openxmlformats.org/officeDocument/2006/relationships/slide" Target="slides/slide68.xml"/><Relationship Id="rId111" Type="http://schemas.openxmlformats.org/officeDocument/2006/relationships/slide" Target="slides/slide91.xml"/><Relationship Id="rId132" Type="http://schemas.openxmlformats.org/officeDocument/2006/relationships/slide" Target="slides/slide112.xml"/><Relationship Id="rId153" Type="http://schemas.openxmlformats.org/officeDocument/2006/relationships/slide" Target="slides/slide133.xml"/><Relationship Id="rId174" Type="http://schemas.openxmlformats.org/officeDocument/2006/relationships/slide" Target="slides/slide154.xml"/><Relationship Id="rId179" Type="http://schemas.openxmlformats.org/officeDocument/2006/relationships/slide" Target="slides/slide159.xml"/><Relationship Id="rId195" Type="http://schemas.openxmlformats.org/officeDocument/2006/relationships/slide" Target="slides/slide175.xml"/><Relationship Id="rId209" Type="http://schemas.openxmlformats.org/officeDocument/2006/relationships/slide" Target="slides/slide189.xml"/><Relationship Id="rId190" Type="http://schemas.openxmlformats.org/officeDocument/2006/relationships/slide" Target="slides/slide170.xml"/><Relationship Id="rId204" Type="http://schemas.openxmlformats.org/officeDocument/2006/relationships/slide" Target="slides/slide184.xml"/><Relationship Id="rId220" Type="http://schemas.openxmlformats.org/officeDocument/2006/relationships/theme" Target="theme/theme1.xml"/><Relationship Id="rId15" Type="http://schemas.openxmlformats.org/officeDocument/2006/relationships/slideMaster" Target="slideMasters/slideMaster15.xml"/><Relationship Id="rId36" Type="http://schemas.openxmlformats.org/officeDocument/2006/relationships/slide" Target="slides/slide16.xml"/><Relationship Id="rId57" Type="http://schemas.openxmlformats.org/officeDocument/2006/relationships/slide" Target="slides/slide37.xml"/><Relationship Id="rId106" Type="http://schemas.openxmlformats.org/officeDocument/2006/relationships/slide" Target="slides/slide86.xml"/><Relationship Id="rId127" Type="http://schemas.openxmlformats.org/officeDocument/2006/relationships/slide" Target="slides/slide107.xml"/><Relationship Id="rId10" Type="http://schemas.openxmlformats.org/officeDocument/2006/relationships/slideMaster" Target="slideMasters/slideMaster10.xml"/><Relationship Id="rId31" Type="http://schemas.openxmlformats.org/officeDocument/2006/relationships/slide" Target="slides/slide11.xml"/><Relationship Id="rId52" Type="http://schemas.openxmlformats.org/officeDocument/2006/relationships/slide" Target="slides/slide32.xml"/><Relationship Id="rId73" Type="http://schemas.openxmlformats.org/officeDocument/2006/relationships/slide" Target="slides/slide53.xml"/><Relationship Id="rId78" Type="http://schemas.openxmlformats.org/officeDocument/2006/relationships/slide" Target="slides/slide58.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122" Type="http://schemas.openxmlformats.org/officeDocument/2006/relationships/slide" Target="slides/slide102.xml"/><Relationship Id="rId143" Type="http://schemas.openxmlformats.org/officeDocument/2006/relationships/slide" Target="slides/slide123.xml"/><Relationship Id="rId148" Type="http://schemas.openxmlformats.org/officeDocument/2006/relationships/slide" Target="slides/slide128.xml"/><Relationship Id="rId164" Type="http://schemas.openxmlformats.org/officeDocument/2006/relationships/slide" Target="slides/slide144.xml"/><Relationship Id="rId169" Type="http://schemas.openxmlformats.org/officeDocument/2006/relationships/slide" Target="slides/slide149.xml"/><Relationship Id="rId185" Type="http://schemas.openxmlformats.org/officeDocument/2006/relationships/slide" Target="slides/slide165.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0.xml"/><Relationship Id="rId210" Type="http://schemas.openxmlformats.org/officeDocument/2006/relationships/slide" Target="slides/slide190.xml"/><Relationship Id="rId215" Type="http://schemas.openxmlformats.org/officeDocument/2006/relationships/slide" Target="slides/slide195.xml"/><Relationship Id="rId26" Type="http://schemas.openxmlformats.org/officeDocument/2006/relationships/slide" Target="slides/slide6.xml"/><Relationship Id="rId47" Type="http://schemas.openxmlformats.org/officeDocument/2006/relationships/slide" Target="slides/slide27.xml"/><Relationship Id="rId68" Type="http://schemas.openxmlformats.org/officeDocument/2006/relationships/slide" Target="slides/slide48.xml"/><Relationship Id="rId89" Type="http://schemas.openxmlformats.org/officeDocument/2006/relationships/slide" Target="slides/slide69.xml"/><Relationship Id="rId112" Type="http://schemas.openxmlformats.org/officeDocument/2006/relationships/slide" Target="slides/slide92.xml"/><Relationship Id="rId133" Type="http://schemas.openxmlformats.org/officeDocument/2006/relationships/slide" Target="slides/slide113.xml"/><Relationship Id="rId154" Type="http://schemas.openxmlformats.org/officeDocument/2006/relationships/slide" Target="slides/slide134.xml"/><Relationship Id="rId175" Type="http://schemas.openxmlformats.org/officeDocument/2006/relationships/slide" Target="slides/slide155.xml"/><Relationship Id="rId196" Type="http://schemas.openxmlformats.org/officeDocument/2006/relationships/slide" Target="slides/slide176.xml"/><Relationship Id="rId200" Type="http://schemas.openxmlformats.org/officeDocument/2006/relationships/slide" Target="slides/slide180.xml"/><Relationship Id="rId16" Type="http://schemas.openxmlformats.org/officeDocument/2006/relationships/slideMaster" Target="slideMasters/slideMaster16.xml"/><Relationship Id="rId221" Type="http://schemas.openxmlformats.org/officeDocument/2006/relationships/tableStyles" Target="tableStyles.xml"/><Relationship Id="rId37" Type="http://schemas.openxmlformats.org/officeDocument/2006/relationships/slide" Target="slides/slide17.xml"/><Relationship Id="rId58" Type="http://schemas.openxmlformats.org/officeDocument/2006/relationships/slide" Target="slides/slide38.xml"/><Relationship Id="rId79" Type="http://schemas.openxmlformats.org/officeDocument/2006/relationships/slide" Target="slides/slide59.xml"/><Relationship Id="rId102" Type="http://schemas.openxmlformats.org/officeDocument/2006/relationships/slide" Target="slides/slide82.xml"/><Relationship Id="rId123" Type="http://schemas.openxmlformats.org/officeDocument/2006/relationships/slide" Target="slides/slide103.xml"/><Relationship Id="rId144" Type="http://schemas.openxmlformats.org/officeDocument/2006/relationships/slide" Target="slides/slide124.xml"/><Relationship Id="rId90" Type="http://schemas.openxmlformats.org/officeDocument/2006/relationships/slide" Target="slides/slide70.xml"/><Relationship Id="rId165" Type="http://schemas.openxmlformats.org/officeDocument/2006/relationships/slide" Target="slides/slide145.xml"/><Relationship Id="rId186" Type="http://schemas.openxmlformats.org/officeDocument/2006/relationships/slide" Target="slides/slide166.xml"/><Relationship Id="rId211" Type="http://schemas.openxmlformats.org/officeDocument/2006/relationships/slide" Target="slides/slide191.xml"/><Relationship Id="rId27" Type="http://schemas.openxmlformats.org/officeDocument/2006/relationships/slide" Target="slides/slide7.xml"/><Relationship Id="rId48" Type="http://schemas.openxmlformats.org/officeDocument/2006/relationships/slide" Target="slides/slide28.xml"/><Relationship Id="rId69" Type="http://schemas.openxmlformats.org/officeDocument/2006/relationships/slide" Target="slides/slide49.xml"/><Relationship Id="rId113" Type="http://schemas.openxmlformats.org/officeDocument/2006/relationships/slide" Target="slides/slide93.xml"/><Relationship Id="rId134" Type="http://schemas.openxmlformats.org/officeDocument/2006/relationships/slide" Target="slides/slide114.xml"/><Relationship Id="rId80" Type="http://schemas.openxmlformats.org/officeDocument/2006/relationships/slide" Target="slides/slide60.xml"/><Relationship Id="rId155" Type="http://schemas.openxmlformats.org/officeDocument/2006/relationships/slide" Target="slides/slide135.xml"/><Relationship Id="rId176" Type="http://schemas.openxmlformats.org/officeDocument/2006/relationships/slide" Target="slides/slide156.xml"/><Relationship Id="rId197" Type="http://schemas.openxmlformats.org/officeDocument/2006/relationships/slide" Target="slides/slide177.xml"/><Relationship Id="rId201" Type="http://schemas.openxmlformats.org/officeDocument/2006/relationships/slide" Target="slides/slide181.xml"/><Relationship Id="rId17" Type="http://schemas.openxmlformats.org/officeDocument/2006/relationships/slideMaster" Target="slideMasters/slideMaster17.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24" Type="http://schemas.openxmlformats.org/officeDocument/2006/relationships/slide" Target="slides/slide104.xml"/><Relationship Id="rId70" Type="http://schemas.openxmlformats.org/officeDocument/2006/relationships/slide" Target="slides/slide50.xml"/><Relationship Id="rId91" Type="http://schemas.openxmlformats.org/officeDocument/2006/relationships/slide" Target="slides/slide71.xml"/><Relationship Id="rId145" Type="http://schemas.openxmlformats.org/officeDocument/2006/relationships/slide" Target="slides/slide125.xml"/><Relationship Id="rId166" Type="http://schemas.openxmlformats.org/officeDocument/2006/relationships/slide" Target="slides/slide146.xml"/><Relationship Id="rId187" Type="http://schemas.openxmlformats.org/officeDocument/2006/relationships/slide" Target="slides/slide167.xml"/><Relationship Id="rId1" Type="http://schemas.openxmlformats.org/officeDocument/2006/relationships/slideMaster" Target="slideMasters/slideMaster1.xml"/><Relationship Id="rId212" Type="http://schemas.openxmlformats.org/officeDocument/2006/relationships/slide" Target="slides/slide192.xml"/><Relationship Id="rId28" Type="http://schemas.openxmlformats.org/officeDocument/2006/relationships/slide" Target="slides/slide8.xml"/><Relationship Id="rId49" Type="http://schemas.openxmlformats.org/officeDocument/2006/relationships/slide" Target="slides/slide29.xml"/><Relationship Id="rId114" Type="http://schemas.openxmlformats.org/officeDocument/2006/relationships/slide" Target="slides/slide94.xml"/><Relationship Id="rId60" Type="http://schemas.openxmlformats.org/officeDocument/2006/relationships/slide" Target="slides/slide40.xml"/><Relationship Id="rId81" Type="http://schemas.openxmlformats.org/officeDocument/2006/relationships/slide" Target="slides/slide61.xml"/><Relationship Id="rId135" Type="http://schemas.openxmlformats.org/officeDocument/2006/relationships/slide" Target="slides/slide115.xml"/><Relationship Id="rId156" Type="http://schemas.openxmlformats.org/officeDocument/2006/relationships/slide" Target="slides/slide136.xml"/><Relationship Id="rId177" Type="http://schemas.openxmlformats.org/officeDocument/2006/relationships/slide" Target="slides/slide157.xml"/><Relationship Id="rId198" Type="http://schemas.openxmlformats.org/officeDocument/2006/relationships/slide" Target="slides/slide178.xml"/><Relationship Id="rId202" Type="http://schemas.openxmlformats.org/officeDocument/2006/relationships/slide" Target="slides/slide182.xml"/><Relationship Id="rId18" Type="http://schemas.openxmlformats.org/officeDocument/2006/relationships/slideMaster" Target="slideMasters/slideMaster18.xml"/><Relationship Id="rId39" Type="http://schemas.openxmlformats.org/officeDocument/2006/relationships/slide" Target="slides/slide19.xml"/><Relationship Id="rId50" Type="http://schemas.openxmlformats.org/officeDocument/2006/relationships/slide" Target="slides/slide30.xml"/><Relationship Id="rId104" Type="http://schemas.openxmlformats.org/officeDocument/2006/relationships/slide" Target="slides/slide84.xml"/><Relationship Id="rId125" Type="http://schemas.openxmlformats.org/officeDocument/2006/relationships/slide" Target="slides/slide105.xml"/><Relationship Id="rId146" Type="http://schemas.openxmlformats.org/officeDocument/2006/relationships/slide" Target="slides/slide126.xml"/><Relationship Id="rId167" Type="http://schemas.openxmlformats.org/officeDocument/2006/relationships/slide" Target="slides/slide147.xml"/><Relationship Id="rId188" Type="http://schemas.openxmlformats.org/officeDocument/2006/relationships/slide" Target="slides/slide168.xml"/><Relationship Id="rId71" Type="http://schemas.openxmlformats.org/officeDocument/2006/relationships/slide" Target="slides/slide51.xml"/><Relationship Id="rId92" Type="http://schemas.openxmlformats.org/officeDocument/2006/relationships/slide" Target="slides/slide72.xml"/><Relationship Id="rId213" Type="http://schemas.openxmlformats.org/officeDocument/2006/relationships/slide" Target="slides/slide193.xml"/><Relationship Id="rId2" Type="http://schemas.openxmlformats.org/officeDocument/2006/relationships/slideMaster" Target="slideMasters/slideMaster2.xml"/><Relationship Id="rId29" Type="http://schemas.openxmlformats.org/officeDocument/2006/relationships/slide" Target="slides/slide9.xml"/><Relationship Id="rId40" Type="http://schemas.openxmlformats.org/officeDocument/2006/relationships/slide" Target="slides/slide20.xml"/><Relationship Id="rId115" Type="http://schemas.openxmlformats.org/officeDocument/2006/relationships/slide" Target="slides/slide95.xml"/><Relationship Id="rId136" Type="http://schemas.openxmlformats.org/officeDocument/2006/relationships/slide" Target="slides/slide116.xml"/><Relationship Id="rId157" Type="http://schemas.openxmlformats.org/officeDocument/2006/relationships/slide" Target="slides/slide137.xml"/><Relationship Id="rId178" Type="http://schemas.openxmlformats.org/officeDocument/2006/relationships/slide" Target="slides/slide158.xml"/><Relationship Id="rId61" Type="http://schemas.openxmlformats.org/officeDocument/2006/relationships/slide" Target="slides/slide41.xml"/><Relationship Id="rId82" Type="http://schemas.openxmlformats.org/officeDocument/2006/relationships/slide" Target="slides/slide62.xml"/><Relationship Id="rId199" Type="http://schemas.openxmlformats.org/officeDocument/2006/relationships/slide" Target="slides/slide179.xml"/><Relationship Id="rId203" Type="http://schemas.openxmlformats.org/officeDocument/2006/relationships/slide" Target="slides/slide183.xml"/><Relationship Id="rId19" Type="http://schemas.openxmlformats.org/officeDocument/2006/relationships/slideMaster" Target="slideMasters/slideMaster19.xml"/><Relationship Id="rId30" Type="http://schemas.openxmlformats.org/officeDocument/2006/relationships/slide" Target="slides/slide10.xml"/><Relationship Id="rId105" Type="http://schemas.openxmlformats.org/officeDocument/2006/relationships/slide" Target="slides/slide85.xml"/><Relationship Id="rId126" Type="http://schemas.openxmlformats.org/officeDocument/2006/relationships/slide" Target="slides/slide106.xml"/><Relationship Id="rId147" Type="http://schemas.openxmlformats.org/officeDocument/2006/relationships/slide" Target="slides/slide127.xml"/><Relationship Id="rId168" Type="http://schemas.openxmlformats.org/officeDocument/2006/relationships/slide" Target="slides/slide148.xml"/></Relationships>
</file>

<file path=ppt/diagrams/_rels/data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image" Target="../media/image42.png"/></Relationships>
</file>

<file path=ppt/diagrams/_rels/data6.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svg"/><Relationship Id="rId1" Type="http://schemas.openxmlformats.org/officeDocument/2006/relationships/image" Target="../media/image77.png"/><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diagrams/_rels/drawing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image" Target="../media/image42.png"/></Relationships>
</file>

<file path=ppt/diagrams/_rels/drawing6.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svg"/><Relationship Id="rId1" Type="http://schemas.openxmlformats.org/officeDocument/2006/relationships/image" Target="../media/image77.png"/><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9E57D4-FFCC-4EC1-B83A-B93C1CFD45DE}" type="doc">
      <dgm:prSet loTypeId="urn:microsoft.com/office/officeart/2005/8/layout/process1" loCatId="process" qsTypeId="urn:microsoft.com/office/officeart/2005/8/quickstyle/simple1" qsCatId="simple" csTypeId="urn:microsoft.com/office/officeart/2005/8/colors/colorful3" csCatId="colorful" phldr="1"/>
      <dgm:spPr/>
    </dgm:pt>
    <dgm:pt modelId="{4D50F66E-DC39-48D0-A0A0-BE2974D33091}">
      <dgm:prSet phldrT="[Text]" custT="1"/>
      <dgm:spPr/>
      <dgm:t>
        <a:bodyPr/>
        <a:lstStyle/>
        <a:p>
          <a:r>
            <a:rPr lang="en-IN" sz="3600" b="1" dirty="0">
              <a:solidFill>
                <a:schemeClr val="tx1">
                  <a:lumMod val="95000"/>
                  <a:lumOff val="5000"/>
                </a:schemeClr>
              </a:solidFill>
            </a:rPr>
            <a:t>Pre-</a:t>
          </a:r>
          <a:r>
            <a:rPr lang="en-IN" sz="3600" b="1" dirty="0" err="1">
              <a:solidFill>
                <a:schemeClr val="tx1">
                  <a:lumMod val="95000"/>
                  <a:lumOff val="5000"/>
                </a:schemeClr>
              </a:solidFill>
            </a:rPr>
            <a:t>requisities</a:t>
          </a:r>
          <a:r>
            <a:rPr lang="en-IN" sz="3900" dirty="0"/>
            <a:t> </a:t>
          </a:r>
        </a:p>
      </dgm:t>
    </dgm:pt>
    <dgm:pt modelId="{5C3662F0-1DE2-4A3B-A02E-90E7BDC41542}" type="sibTrans" cxnId="{BBAF380F-8101-4BDC-96CD-9F51852525CF}">
      <dgm:prSet/>
      <dgm:spPr/>
      <dgm:t>
        <a:bodyPr/>
        <a:lstStyle/>
        <a:p>
          <a:endParaRPr lang="en-IN"/>
        </a:p>
      </dgm:t>
    </dgm:pt>
    <dgm:pt modelId="{AF6695C6-52D9-42E9-9B49-57A71E59619C}" type="parTrans" cxnId="{BBAF380F-8101-4BDC-96CD-9F51852525CF}">
      <dgm:prSet/>
      <dgm:spPr/>
      <dgm:t>
        <a:bodyPr/>
        <a:lstStyle/>
        <a:p>
          <a:endParaRPr lang="en-IN"/>
        </a:p>
      </dgm:t>
    </dgm:pt>
    <dgm:pt modelId="{DD03F1A8-7A51-424C-9D74-D24CAE089295}">
      <dgm:prSet phldrT="[Text]" custT="1"/>
      <dgm:spPr/>
      <dgm:t>
        <a:bodyPr/>
        <a:lstStyle/>
        <a:p>
          <a:r>
            <a:rPr lang="en-US" sz="2800" dirty="0"/>
            <a:t>No specific pre-</a:t>
          </a:r>
          <a:r>
            <a:rPr lang="en-US" sz="2800" dirty="0" err="1"/>
            <a:t>requisities</a:t>
          </a:r>
          <a:endParaRPr lang="en-US" sz="2800" dirty="0"/>
        </a:p>
        <a:p>
          <a:r>
            <a:rPr lang="en-US" sz="2400" dirty="0"/>
            <a:t>However, Prior knowledge to Plants and Chemical handling will be nice</a:t>
          </a:r>
          <a:endParaRPr lang="en-IN" sz="2400" dirty="0"/>
        </a:p>
      </dgm:t>
    </dgm:pt>
    <dgm:pt modelId="{B38E64EA-0026-4B68-9615-7AD2DFBC1DF2}" type="sibTrans" cxnId="{C37E5343-DCAF-45EB-82DC-37577C664285}">
      <dgm:prSet/>
      <dgm:spPr/>
      <dgm:t>
        <a:bodyPr/>
        <a:lstStyle/>
        <a:p>
          <a:endParaRPr lang="en-IN"/>
        </a:p>
      </dgm:t>
    </dgm:pt>
    <dgm:pt modelId="{CBBBF983-90B3-4E6A-9C11-DD99262655EF}" type="parTrans" cxnId="{C37E5343-DCAF-45EB-82DC-37577C664285}">
      <dgm:prSet/>
      <dgm:spPr/>
      <dgm:t>
        <a:bodyPr/>
        <a:lstStyle/>
        <a:p>
          <a:endParaRPr lang="en-IN"/>
        </a:p>
      </dgm:t>
    </dgm:pt>
    <dgm:pt modelId="{31742D19-361E-4FEE-95D2-FDED278D2C3F}" type="pres">
      <dgm:prSet presAssocID="{F09E57D4-FFCC-4EC1-B83A-B93C1CFD45DE}" presName="Name0" presStyleCnt="0">
        <dgm:presLayoutVars>
          <dgm:dir/>
          <dgm:resizeHandles val="exact"/>
        </dgm:presLayoutVars>
      </dgm:prSet>
      <dgm:spPr/>
    </dgm:pt>
    <dgm:pt modelId="{EF7438E3-0EB8-4AFF-A2FE-818E3E52E78A}" type="pres">
      <dgm:prSet presAssocID="{4D50F66E-DC39-48D0-A0A0-BE2974D33091}" presName="node" presStyleLbl="node1" presStyleIdx="0" presStyleCnt="2" custScaleX="60398" custScaleY="33614" custLinFactNeighborY="-1712">
        <dgm:presLayoutVars>
          <dgm:bulletEnabled val="1"/>
        </dgm:presLayoutVars>
      </dgm:prSet>
      <dgm:spPr/>
    </dgm:pt>
    <dgm:pt modelId="{43266F5B-ADD6-4AC8-A77D-E4CC12AD27EC}" type="pres">
      <dgm:prSet presAssocID="{5C3662F0-1DE2-4A3B-A02E-90E7BDC41542}" presName="sibTrans" presStyleLbl="sibTrans2D1" presStyleIdx="0" presStyleCnt="1"/>
      <dgm:spPr/>
    </dgm:pt>
    <dgm:pt modelId="{D4940285-0F1B-45FF-9D3D-49D0A531C5BF}" type="pres">
      <dgm:prSet presAssocID="{5C3662F0-1DE2-4A3B-A02E-90E7BDC41542}" presName="connectorText" presStyleLbl="sibTrans2D1" presStyleIdx="0" presStyleCnt="1"/>
      <dgm:spPr/>
    </dgm:pt>
    <dgm:pt modelId="{7651B08A-BFE9-48C6-9A5C-A02B268B4D9A}" type="pres">
      <dgm:prSet presAssocID="{DD03F1A8-7A51-424C-9D74-D24CAE089295}" presName="node" presStyleLbl="node1" presStyleIdx="1" presStyleCnt="2" custScaleX="74551" custScaleY="71663">
        <dgm:presLayoutVars>
          <dgm:bulletEnabled val="1"/>
        </dgm:presLayoutVars>
      </dgm:prSet>
      <dgm:spPr/>
    </dgm:pt>
  </dgm:ptLst>
  <dgm:cxnLst>
    <dgm:cxn modelId="{BBAF380F-8101-4BDC-96CD-9F51852525CF}" srcId="{F09E57D4-FFCC-4EC1-B83A-B93C1CFD45DE}" destId="{4D50F66E-DC39-48D0-A0A0-BE2974D33091}" srcOrd="0" destOrd="0" parTransId="{AF6695C6-52D9-42E9-9B49-57A71E59619C}" sibTransId="{5C3662F0-1DE2-4A3B-A02E-90E7BDC41542}"/>
    <dgm:cxn modelId="{AECFD124-8904-4806-97D2-8861F2B302E6}" type="presOf" srcId="{4D50F66E-DC39-48D0-A0A0-BE2974D33091}" destId="{EF7438E3-0EB8-4AFF-A2FE-818E3E52E78A}" srcOrd="0" destOrd="0" presId="urn:microsoft.com/office/officeart/2005/8/layout/process1"/>
    <dgm:cxn modelId="{C37E5343-DCAF-45EB-82DC-37577C664285}" srcId="{F09E57D4-FFCC-4EC1-B83A-B93C1CFD45DE}" destId="{DD03F1A8-7A51-424C-9D74-D24CAE089295}" srcOrd="1" destOrd="0" parTransId="{CBBBF983-90B3-4E6A-9C11-DD99262655EF}" sibTransId="{B38E64EA-0026-4B68-9615-7AD2DFBC1DF2}"/>
    <dgm:cxn modelId="{22064364-1425-4172-8DC9-E0E2411A7D25}" type="presOf" srcId="{DD03F1A8-7A51-424C-9D74-D24CAE089295}" destId="{7651B08A-BFE9-48C6-9A5C-A02B268B4D9A}" srcOrd="0" destOrd="0" presId="urn:microsoft.com/office/officeart/2005/8/layout/process1"/>
    <dgm:cxn modelId="{FD8119A4-2F92-4C42-982B-89BFD6D478D3}" type="presOf" srcId="{F09E57D4-FFCC-4EC1-B83A-B93C1CFD45DE}" destId="{31742D19-361E-4FEE-95D2-FDED278D2C3F}" srcOrd="0" destOrd="0" presId="urn:microsoft.com/office/officeart/2005/8/layout/process1"/>
    <dgm:cxn modelId="{1BE0CDB1-214F-499E-B821-1B807366D659}" type="presOf" srcId="{5C3662F0-1DE2-4A3B-A02E-90E7BDC41542}" destId="{D4940285-0F1B-45FF-9D3D-49D0A531C5BF}" srcOrd="1" destOrd="0" presId="urn:microsoft.com/office/officeart/2005/8/layout/process1"/>
    <dgm:cxn modelId="{AF5B40BC-4BFB-4579-AF7B-6632A5C7F955}" type="presOf" srcId="{5C3662F0-1DE2-4A3B-A02E-90E7BDC41542}" destId="{43266F5B-ADD6-4AC8-A77D-E4CC12AD27EC}" srcOrd="0" destOrd="0" presId="urn:microsoft.com/office/officeart/2005/8/layout/process1"/>
    <dgm:cxn modelId="{31CF33BA-9831-436D-BCA7-1AB68BF9E93F}" type="presParOf" srcId="{31742D19-361E-4FEE-95D2-FDED278D2C3F}" destId="{EF7438E3-0EB8-4AFF-A2FE-818E3E52E78A}" srcOrd="0" destOrd="0" presId="urn:microsoft.com/office/officeart/2005/8/layout/process1"/>
    <dgm:cxn modelId="{98818517-1CBB-4033-828B-F96545F8F33E}" type="presParOf" srcId="{31742D19-361E-4FEE-95D2-FDED278D2C3F}" destId="{43266F5B-ADD6-4AC8-A77D-E4CC12AD27EC}" srcOrd="1" destOrd="0" presId="urn:microsoft.com/office/officeart/2005/8/layout/process1"/>
    <dgm:cxn modelId="{72198546-1E4F-4908-8566-D3ABB54AA300}" type="presParOf" srcId="{43266F5B-ADD6-4AC8-A77D-E4CC12AD27EC}" destId="{D4940285-0F1B-45FF-9D3D-49D0A531C5BF}" srcOrd="0" destOrd="0" presId="urn:microsoft.com/office/officeart/2005/8/layout/process1"/>
    <dgm:cxn modelId="{ED174FE2-883D-4A61-B1B3-EB0BC847ECCA}" type="presParOf" srcId="{31742D19-361E-4FEE-95D2-FDED278D2C3F}" destId="{7651B08A-BFE9-48C6-9A5C-A02B268B4D9A}"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3A3B1C-DF74-4BE4-B4E3-A0A0C66F29C0}" type="doc">
      <dgm:prSet loTypeId="urn:microsoft.com/office/officeart/2005/8/layout/process1" loCatId="process" qsTypeId="urn:microsoft.com/office/officeart/2005/8/quickstyle/simple1" qsCatId="simple" csTypeId="urn:microsoft.com/office/officeart/2005/8/colors/colorful3" csCatId="colorful" phldr="1"/>
      <dgm:spPr/>
    </dgm:pt>
    <dgm:pt modelId="{05324E03-A3FB-4F0E-90F6-3684B03CE950}">
      <dgm:prSet phldrT="[Text]" custT="1"/>
      <dgm:spPr/>
      <dgm:t>
        <a:bodyPr/>
        <a:lstStyle/>
        <a:p>
          <a:r>
            <a:rPr lang="en-US" sz="3200" dirty="0"/>
            <a:t>Any </a:t>
          </a:r>
          <a:r>
            <a:rPr lang="en-US" sz="3200" dirty="0" err="1"/>
            <a:t>Ist</a:t>
          </a:r>
          <a:r>
            <a:rPr lang="en-US" sz="3200" dirty="0"/>
            <a:t> year enrolled in Bachelor course</a:t>
          </a:r>
          <a:endParaRPr lang="en-IN" sz="3200" dirty="0"/>
        </a:p>
      </dgm:t>
    </dgm:pt>
    <dgm:pt modelId="{A7E51557-98A0-4B05-87CF-87A0B8869CBE}" type="parTrans" cxnId="{56BE418F-3EA1-4144-8A61-B1F0AA02A688}">
      <dgm:prSet/>
      <dgm:spPr/>
      <dgm:t>
        <a:bodyPr/>
        <a:lstStyle/>
        <a:p>
          <a:endParaRPr lang="en-IN"/>
        </a:p>
      </dgm:t>
    </dgm:pt>
    <dgm:pt modelId="{A319598D-6232-46E6-8F7B-4BB451F5C1A6}" type="sibTrans" cxnId="{56BE418F-3EA1-4144-8A61-B1F0AA02A688}">
      <dgm:prSet/>
      <dgm:spPr/>
      <dgm:t>
        <a:bodyPr/>
        <a:lstStyle/>
        <a:p>
          <a:endParaRPr lang="en-IN"/>
        </a:p>
      </dgm:t>
    </dgm:pt>
    <dgm:pt modelId="{AFA1B0C1-167C-4229-87A2-4AD482AE8AD0}">
      <dgm:prSet phldrT="[Text]" custT="1"/>
      <dgm:spPr/>
      <dgm:t>
        <a:bodyPr/>
        <a:lstStyle/>
        <a:p>
          <a:r>
            <a:rPr lang="en-IN" sz="3200" b="1" dirty="0">
              <a:solidFill>
                <a:schemeClr val="tx1">
                  <a:lumMod val="95000"/>
                  <a:lumOff val="5000"/>
                </a:schemeClr>
              </a:solidFill>
            </a:rPr>
            <a:t>Who can opt this</a:t>
          </a:r>
        </a:p>
      </dgm:t>
    </dgm:pt>
    <dgm:pt modelId="{36AE8614-30B5-4521-BCA9-41235AA2F58F}" type="sibTrans" cxnId="{54CBAE3B-C719-47FA-8BE1-A7BB06895D71}">
      <dgm:prSet/>
      <dgm:spPr/>
      <dgm:t>
        <a:bodyPr/>
        <a:lstStyle/>
        <a:p>
          <a:endParaRPr lang="en-IN"/>
        </a:p>
      </dgm:t>
    </dgm:pt>
    <dgm:pt modelId="{3954A451-C3EB-41E9-8CD8-4EEED6D6FA70}" type="parTrans" cxnId="{54CBAE3B-C719-47FA-8BE1-A7BB06895D71}">
      <dgm:prSet/>
      <dgm:spPr/>
      <dgm:t>
        <a:bodyPr/>
        <a:lstStyle/>
        <a:p>
          <a:endParaRPr lang="en-IN"/>
        </a:p>
      </dgm:t>
    </dgm:pt>
    <dgm:pt modelId="{4C3C0D8B-ADF6-4448-A067-D10A55D91DF3}" type="pres">
      <dgm:prSet presAssocID="{A03A3B1C-DF74-4BE4-B4E3-A0A0C66F29C0}" presName="Name0" presStyleCnt="0">
        <dgm:presLayoutVars>
          <dgm:dir/>
          <dgm:resizeHandles val="exact"/>
        </dgm:presLayoutVars>
      </dgm:prSet>
      <dgm:spPr/>
    </dgm:pt>
    <dgm:pt modelId="{0E2341A3-C1FF-4E92-92AE-35D24AF216F4}" type="pres">
      <dgm:prSet presAssocID="{AFA1B0C1-167C-4229-87A2-4AD482AE8AD0}" presName="node" presStyleLbl="node1" presStyleIdx="0" presStyleCnt="2" custScaleX="79067" custScaleY="70535" custLinFactNeighborX="-16544" custLinFactNeighborY="652">
        <dgm:presLayoutVars>
          <dgm:bulletEnabled val="1"/>
        </dgm:presLayoutVars>
      </dgm:prSet>
      <dgm:spPr/>
    </dgm:pt>
    <dgm:pt modelId="{82712CF3-A29B-42C0-AE6E-A0C491F85030}" type="pres">
      <dgm:prSet presAssocID="{36AE8614-30B5-4521-BCA9-41235AA2F58F}" presName="sibTrans" presStyleLbl="sibTrans2D1" presStyleIdx="0" presStyleCnt="1"/>
      <dgm:spPr/>
    </dgm:pt>
    <dgm:pt modelId="{59F8684C-73D3-4AB3-9CB8-B33B0A297466}" type="pres">
      <dgm:prSet presAssocID="{36AE8614-30B5-4521-BCA9-41235AA2F58F}" presName="connectorText" presStyleLbl="sibTrans2D1" presStyleIdx="0" presStyleCnt="1"/>
      <dgm:spPr/>
    </dgm:pt>
    <dgm:pt modelId="{61C083CB-EDFD-4D4C-B164-50E8EA5FC7E1}" type="pres">
      <dgm:prSet presAssocID="{05324E03-A3FB-4F0E-90F6-3684B03CE950}" presName="node" presStyleLbl="node1" presStyleIdx="1" presStyleCnt="2" custScaleX="120150" custScaleY="72562" custLinFactNeighborX="44" custLinFactNeighborY="-7702">
        <dgm:presLayoutVars>
          <dgm:bulletEnabled val="1"/>
        </dgm:presLayoutVars>
      </dgm:prSet>
      <dgm:spPr/>
    </dgm:pt>
  </dgm:ptLst>
  <dgm:cxnLst>
    <dgm:cxn modelId="{54CBAE3B-C719-47FA-8BE1-A7BB06895D71}" srcId="{A03A3B1C-DF74-4BE4-B4E3-A0A0C66F29C0}" destId="{AFA1B0C1-167C-4229-87A2-4AD482AE8AD0}" srcOrd="0" destOrd="0" parTransId="{3954A451-C3EB-41E9-8CD8-4EEED6D6FA70}" sibTransId="{36AE8614-30B5-4521-BCA9-41235AA2F58F}"/>
    <dgm:cxn modelId="{1E35CF67-554F-4DDC-8F22-5C0EADFF55CE}" type="presOf" srcId="{AFA1B0C1-167C-4229-87A2-4AD482AE8AD0}" destId="{0E2341A3-C1FF-4E92-92AE-35D24AF216F4}" srcOrd="0" destOrd="0" presId="urn:microsoft.com/office/officeart/2005/8/layout/process1"/>
    <dgm:cxn modelId="{56BE418F-3EA1-4144-8A61-B1F0AA02A688}" srcId="{A03A3B1C-DF74-4BE4-B4E3-A0A0C66F29C0}" destId="{05324E03-A3FB-4F0E-90F6-3684B03CE950}" srcOrd="1" destOrd="0" parTransId="{A7E51557-98A0-4B05-87CF-87A0B8869CBE}" sibTransId="{A319598D-6232-46E6-8F7B-4BB451F5C1A6}"/>
    <dgm:cxn modelId="{98600D95-7957-4398-98CC-83D045D97D67}" type="presOf" srcId="{A03A3B1C-DF74-4BE4-B4E3-A0A0C66F29C0}" destId="{4C3C0D8B-ADF6-4448-A067-D10A55D91DF3}" srcOrd="0" destOrd="0" presId="urn:microsoft.com/office/officeart/2005/8/layout/process1"/>
    <dgm:cxn modelId="{613528DF-C91D-48B5-B1F6-74F076CEA7FC}" type="presOf" srcId="{36AE8614-30B5-4521-BCA9-41235AA2F58F}" destId="{82712CF3-A29B-42C0-AE6E-A0C491F85030}" srcOrd="0" destOrd="0" presId="urn:microsoft.com/office/officeart/2005/8/layout/process1"/>
    <dgm:cxn modelId="{B5DA35EB-ECC3-4226-B063-9A2544C5F8FC}" type="presOf" srcId="{36AE8614-30B5-4521-BCA9-41235AA2F58F}" destId="{59F8684C-73D3-4AB3-9CB8-B33B0A297466}" srcOrd="1" destOrd="0" presId="urn:microsoft.com/office/officeart/2005/8/layout/process1"/>
    <dgm:cxn modelId="{B8FACEFA-2F91-4ED7-A3C8-8F05A059C687}" type="presOf" srcId="{05324E03-A3FB-4F0E-90F6-3684B03CE950}" destId="{61C083CB-EDFD-4D4C-B164-50E8EA5FC7E1}" srcOrd="0" destOrd="0" presId="urn:microsoft.com/office/officeart/2005/8/layout/process1"/>
    <dgm:cxn modelId="{4FD40D8E-BEDF-485C-BA7B-681B2B75DC58}" type="presParOf" srcId="{4C3C0D8B-ADF6-4448-A067-D10A55D91DF3}" destId="{0E2341A3-C1FF-4E92-92AE-35D24AF216F4}" srcOrd="0" destOrd="0" presId="urn:microsoft.com/office/officeart/2005/8/layout/process1"/>
    <dgm:cxn modelId="{58BFFE8B-9E4A-416A-A609-39F4EA2409CC}" type="presParOf" srcId="{4C3C0D8B-ADF6-4448-A067-D10A55D91DF3}" destId="{82712CF3-A29B-42C0-AE6E-A0C491F85030}" srcOrd="1" destOrd="0" presId="urn:microsoft.com/office/officeart/2005/8/layout/process1"/>
    <dgm:cxn modelId="{05271003-CDF5-45C5-8AFA-22414CE52C5B}" type="presParOf" srcId="{82712CF3-A29B-42C0-AE6E-A0C491F85030}" destId="{59F8684C-73D3-4AB3-9CB8-B33B0A297466}" srcOrd="0" destOrd="0" presId="urn:microsoft.com/office/officeart/2005/8/layout/process1"/>
    <dgm:cxn modelId="{AD6E82E4-5F4B-41E9-966F-586BA5C95AB7}" type="presParOf" srcId="{4C3C0D8B-ADF6-4448-A067-D10A55D91DF3}" destId="{61C083CB-EDFD-4D4C-B164-50E8EA5FC7E1}" srcOrd="2"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C49091B-C826-4CCC-A8D0-21FC7CAA01C1}" type="doc">
      <dgm:prSet loTypeId="urn:microsoft.com/office/officeart/2005/8/layout/hList2" loCatId="list" qsTypeId="urn:microsoft.com/office/officeart/2005/8/quickstyle/simple1" qsCatId="simple" csTypeId="urn:microsoft.com/office/officeart/2005/8/colors/colorful4" csCatId="colorful" phldr="1"/>
      <dgm:spPr/>
      <dgm:t>
        <a:bodyPr/>
        <a:lstStyle/>
        <a:p>
          <a:endParaRPr lang="en-IN"/>
        </a:p>
      </dgm:t>
    </dgm:pt>
    <dgm:pt modelId="{6D622644-5AD9-4926-B195-768E1A20FB77}" type="parTrans" cxnId="{1E9A6D4A-1BB9-46B3-B3FA-3D20E53300F7}">
      <dgm:prSet/>
      <dgm:spPr/>
      <dgm:t>
        <a:bodyPr/>
        <a:lstStyle/>
        <a:p>
          <a:endParaRPr lang="en-IN"/>
        </a:p>
      </dgm:t>
    </dgm:pt>
    <dgm:pt modelId="{D7008CDF-6145-4250-BE07-AE573FE363E7}">
      <dgm:prSet phldrT="[Text]"/>
      <dgm:spPr>
        <a:noFill/>
        <a:ln>
          <a:noFill/>
        </a:ln>
      </dgm:spPr>
      <dgm:t>
        <a:bodyPr/>
        <a:lstStyle/>
        <a:p>
          <a:r>
            <a:rPr lang="en-IN"/>
            <a:t>Objective</a:t>
          </a:r>
        </a:p>
      </dgm:t>
    </dgm:pt>
    <dgm:pt modelId="{1FD74F99-7F9B-46C2-97F4-FCED1AE8FF98}" type="parTrans" cxnId="{55963A4A-56EE-47A6-822B-2289B8151863}">
      <dgm:prSet/>
      <dgm:spPr/>
      <dgm:t>
        <a:bodyPr/>
        <a:lstStyle/>
        <a:p>
          <a:endParaRPr lang="en-IN"/>
        </a:p>
      </dgm:t>
    </dgm:pt>
    <dgm:pt modelId="{9531FA37-080B-481A-B1F2-59BCA04F42A0}">
      <dgm:prSet phldrT="[Text]"/>
      <dgm:spPr>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pPr>
            <a:buFont typeface="Times New Roman" panose="02020603050405020304" pitchFamily="18" charset="0"/>
            <a:buChar char="●"/>
          </a:pPr>
          <a:r>
            <a:rPr lang="en-US"/>
            <a:t>Encourage the process of creative thinking and innovation</a:t>
          </a:r>
          <a:endParaRPr lang="en-IN"/>
        </a:p>
      </dgm:t>
    </dgm:pt>
    <dgm:pt modelId="{F9D859D0-8538-4F94-B50B-1C3D2CCC90DC}" type="sibTrans" cxnId="{55963A4A-56EE-47A6-822B-2289B8151863}">
      <dgm:prSet/>
      <dgm:spPr/>
      <dgm:t>
        <a:bodyPr/>
        <a:lstStyle/>
        <a:p>
          <a:endParaRPr lang="en-IN"/>
        </a:p>
      </dgm:t>
    </dgm:pt>
    <dgm:pt modelId="{900401ED-08F3-4F47-B8AF-0971C3BF7A2C}" type="parTrans" cxnId="{7380622F-4CE7-418D-A1EC-DEA844521BE5}">
      <dgm:prSet/>
      <dgm:spPr/>
      <dgm:t>
        <a:bodyPr/>
        <a:lstStyle/>
        <a:p>
          <a:endParaRPr lang="en-IN"/>
        </a:p>
      </dgm:t>
    </dgm:pt>
    <dgm:pt modelId="{18FBB83D-E936-4F18-8886-E22A2785F4AC}">
      <dgm:prSet/>
      <dgm:spPr>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pPr>
            <a:buFont typeface="Times New Roman" panose="02020603050405020304" pitchFamily="18" charset="0"/>
            <a:buChar char="●"/>
          </a:pPr>
          <a:r>
            <a:rPr lang="en-US"/>
            <a:t>Build an entrepreneurial perspective to identify and tackle problems and explore new opportunities</a:t>
          </a:r>
          <a:endParaRPr lang="en-IN"/>
        </a:p>
      </dgm:t>
    </dgm:pt>
    <dgm:pt modelId="{74D6F151-9549-47E0-B8A8-23E5AE1A8E64}" type="sibTrans" cxnId="{7380622F-4CE7-418D-A1EC-DEA844521BE5}">
      <dgm:prSet/>
      <dgm:spPr/>
      <dgm:t>
        <a:bodyPr/>
        <a:lstStyle/>
        <a:p>
          <a:endParaRPr lang="en-IN"/>
        </a:p>
      </dgm:t>
    </dgm:pt>
    <dgm:pt modelId="{3A522B30-364D-46BA-914C-ABB3040ECA96}" type="parTrans" cxnId="{8AC00F46-B55D-4726-9C13-41289A35D7DD}">
      <dgm:prSet/>
      <dgm:spPr/>
      <dgm:t>
        <a:bodyPr/>
        <a:lstStyle/>
        <a:p>
          <a:endParaRPr lang="en-IN"/>
        </a:p>
      </dgm:t>
    </dgm:pt>
    <dgm:pt modelId="{23557724-F95F-41C3-B930-D39C941CE9B0}">
      <dgm:prSet/>
      <dgm:spPr>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pPr>
            <a:buFont typeface="Times New Roman" panose="02020603050405020304" pitchFamily="18" charset="0"/>
            <a:buChar char="●"/>
          </a:pPr>
          <a:r>
            <a:rPr lang="en-US"/>
            <a:t>Gain insight into building business models and plans</a:t>
          </a:r>
          <a:endParaRPr lang="en-IN"/>
        </a:p>
      </dgm:t>
    </dgm:pt>
    <dgm:pt modelId="{73083C7E-5B13-45B5-8ABC-3137D36D25F8}" type="sibTrans" cxnId="{8AC00F46-B55D-4726-9C13-41289A35D7DD}">
      <dgm:prSet/>
      <dgm:spPr/>
      <dgm:t>
        <a:bodyPr/>
        <a:lstStyle/>
        <a:p>
          <a:endParaRPr lang="en-IN"/>
        </a:p>
      </dgm:t>
    </dgm:pt>
    <dgm:pt modelId="{78AAA4FE-CE5B-4779-8230-1EBF9C99AA8C}" type="parTrans" cxnId="{5C0586D0-9812-4863-B5CD-2BF1A1293BCE}">
      <dgm:prSet/>
      <dgm:spPr/>
      <dgm:t>
        <a:bodyPr/>
        <a:lstStyle/>
        <a:p>
          <a:endParaRPr lang="en-IN"/>
        </a:p>
      </dgm:t>
    </dgm:pt>
    <dgm:pt modelId="{80B8C16A-6E4A-4FDA-8E98-245324CDEAD0}">
      <dgm:prSet/>
      <dgm:spPr>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pPr>
            <a:buFont typeface="Times New Roman" panose="02020603050405020304" pitchFamily="18" charset="0"/>
            <a:buChar char="●"/>
          </a:pPr>
          <a:r>
            <a:rPr lang="en-US"/>
            <a:t>Identify tools and strategies that entrepreneurs may use for start-up, innovation and reinvention</a:t>
          </a:r>
          <a:endParaRPr lang="en-IN"/>
        </a:p>
      </dgm:t>
    </dgm:pt>
    <dgm:pt modelId="{B95454B9-999F-4475-B384-A7D753C664BB}" type="sibTrans" cxnId="{5C0586D0-9812-4863-B5CD-2BF1A1293BCE}">
      <dgm:prSet/>
      <dgm:spPr/>
      <dgm:t>
        <a:bodyPr/>
        <a:lstStyle/>
        <a:p>
          <a:endParaRPr lang="en-IN"/>
        </a:p>
      </dgm:t>
    </dgm:pt>
    <dgm:pt modelId="{273C43AC-2A1A-4C2E-AF8B-E6D7F84D7A72}" type="parTrans" cxnId="{EA2B6EB8-10B4-437A-AEB3-C618BDBCEA50}">
      <dgm:prSet/>
      <dgm:spPr/>
      <dgm:t>
        <a:bodyPr/>
        <a:lstStyle/>
        <a:p>
          <a:endParaRPr lang="en-IN"/>
        </a:p>
      </dgm:t>
    </dgm:pt>
    <dgm:pt modelId="{E48D1056-8967-4736-8E14-D06C79E058ED}">
      <dgm:prSet/>
      <dgm:spPr>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pPr>
            <a:buFont typeface="Times New Roman" panose="02020603050405020304" pitchFamily="18" charset="0"/>
            <a:buChar char="●"/>
          </a:pPr>
          <a:r>
            <a:rPr lang="en-US"/>
            <a:t>Understand how to go from an idea to product and scale it up for sustainability</a:t>
          </a:r>
          <a:endParaRPr lang="en-IN"/>
        </a:p>
      </dgm:t>
    </dgm:pt>
    <dgm:pt modelId="{694E89EE-D274-462D-B02B-D2CCDF61FDA7}" type="sibTrans" cxnId="{EA2B6EB8-10B4-437A-AEB3-C618BDBCEA50}">
      <dgm:prSet/>
      <dgm:spPr/>
      <dgm:t>
        <a:bodyPr/>
        <a:lstStyle/>
        <a:p>
          <a:endParaRPr lang="en-IN"/>
        </a:p>
      </dgm:t>
    </dgm:pt>
    <dgm:pt modelId="{549285D6-E724-4D8B-B142-3501FB5F2EDC}" type="parTrans" cxnId="{E52A1A39-0C6D-430A-A7AB-C81B368B3232}">
      <dgm:prSet/>
      <dgm:spPr/>
      <dgm:t>
        <a:bodyPr/>
        <a:lstStyle/>
        <a:p>
          <a:endParaRPr lang="en-IN"/>
        </a:p>
      </dgm:t>
    </dgm:pt>
    <dgm:pt modelId="{404A64BF-9BB3-4CBF-8FA0-918013D67DBC}">
      <dgm:prSet/>
      <dgm:spPr>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pPr>
            <a:buFont typeface="Times New Roman" panose="02020603050405020304" pitchFamily="18" charset="0"/>
            <a:buChar char="●"/>
          </a:pPr>
          <a:r>
            <a:rPr lang="en-US"/>
            <a:t>Develop skills to work in teams and build connections, collaborations and social networks .</a:t>
          </a:r>
          <a:endParaRPr lang="en-IN"/>
        </a:p>
      </dgm:t>
    </dgm:pt>
    <dgm:pt modelId="{AC7C7B01-CF54-4B2A-81C3-DDCBF71C81FC}" type="sibTrans" cxnId="{E52A1A39-0C6D-430A-A7AB-C81B368B3232}">
      <dgm:prSet/>
      <dgm:spPr/>
      <dgm:t>
        <a:bodyPr/>
        <a:lstStyle/>
        <a:p>
          <a:endParaRPr lang="en-IN"/>
        </a:p>
      </dgm:t>
    </dgm:pt>
    <dgm:pt modelId="{C270023D-FFCA-405F-8C8C-5951E96531E8}" type="sibTrans" cxnId="{1E9A6D4A-1BB9-46B3-B3FA-3D20E53300F7}">
      <dgm:prSet/>
      <dgm:spPr/>
      <dgm:t>
        <a:bodyPr/>
        <a:lstStyle/>
        <a:p>
          <a:endParaRPr lang="en-IN"/>
        </a:p>
      </dgm:t>
    </dgm:pt>
    <dgm:pt modelId="{48CC321C-945A-4DBF-9AC4-0792A7347046}" type="parTrans" cxnId="{06BE637C-3D79-4E9A-8F3D-10C4D863117C}">
      <dgm:prSet/>
      <dgm:spPr/>
      <dgm:t>
        <a:bodyPr/>
        <a:lstStyle/>
        <a:p>
          <a:endParaRPr lang="en-IN"/>
        </a:p>
      </dgm:t>
    </dgm:pt>
    <dgm:pt modelId="{B497D996-7741-4B7A-900A-05285172650F}">
      <dgm:prSet phldrT="[Text]"/>
      <dgm:spPr>
        <a:noFill/>
        <a:ln>
          <a:noFill/>
        </a:ln>
      </dgm:spPr>
      <dgm:t>
        <a:bodyPr/>
        <a:lstStyle/>
        <a:p>
          <a:r>
            <a:rPr lang="en-IN"/>
            <a:t>Outcome</a:t>
          </a:r>
        </a:p>
      </dgm:t>
    </dgm:pt>
    <dgm:pt modelId="{954AE25E-C36A-4DC0-8AEA-17A13A1D02CD}" type="parTrans" cxnId="{BCA27628-D1CC-48EF-8B49-FD98EC3A9746}">
      <dgm:prSet/>
      <dgm:spPr/>
      <dgm:t>
        <a:bodyPr/>
        <a:lstStyle/>
        <a:p>
          <a:endParaRPr lang="en-IN"/>
        </a:p>
      </dgm:t>
    </dgm:pt>
    <dgm:pt modelId="{FA6C2447-E30B-4D55-84EC-5D4FDC05413E}">
      <dgm:prSet phldrT="[Text]"/>
      <dgm:spPr>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dgm:spPr>
      <dgm:t>
        <a:bodyPr/>
        <a:lstStyle/>
        <a:p>
          <a:pPr>
            <a:buSzPts val="1200"/>
            <a:buFont typeface="Times New Roman" panose="02020603050405020304" pitchFamily="18" charset="0"/>
            <a:buChar char="●"/>
          </a:pPr>
          <a:r>
            <a:rPr lang="en-US"/>
            <a:t>Identify and comprehend the concepts of creativity, innovation and invention in various contexts.</a:t>
          </a:r>
          <a:endParaRPr lang="en-IN"/>
        </a:p>
      </dgm:t>
    </dgm:pt>
    <dgm:pt modelId="{80D5A043-FA73-4703-9AE9-430A795B5D03}" type="sibTrans" cxnId="{BCA27628-D1CC-48EF-8B49-FD98EC3A9746}">
      <dgm:prSet/>
      <dgm:spPr/>
      <dgm:t>
        <a:bodyPr/>
        <a:lstStyle/>
        <a:p>
          <a:endParaRPr lang="en-IN"/>
        </a:p>
      </dgm:t>
    </dgm:pt>
    <dgm:pt modelId="{608CDBD1-E5DA-4333-AA07-31EFDA98F25F}" type="parTrans" cxnId="{E83E0E07-0D56-42C7-B31C-6984C6D744A0}">
      <dgm:prSet/>
      <dgm:spPr/>
      <dgm:t>
        <a:bodyPr/>
        <a:lstStyle/>
        <a:p>
          <a:endParaRPr lang="en-IN"/>
        </a:p>
      </dgm:t>
    </dgm:pt>
    <dgm:pt modelId="{FD17C194-CACF-4919-A69E-5C60344C79F7}">
      <dgm:prSet/>
      <dgm:spPr>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dgm:spPr>
      <dgm:t>
        <a:bodyPr/>
        <a:lstStyle/>
        <a:p>
          <a:pPr>
            <a:buSzPts val="1200"/>
            <a:buFont typeface="Times New Roman" panose="02020603050405020304" pitchFamily="18" charset="0"/>
            <a:buChar char="●"/>
          </a:pPr>
          <a:r>
            <a:rPr lang="en-US"/>
            <a:t>Enrich their theoretical and conceptual foundations in entrepreneurship.</a:t>
          </a:r>
          <a:endParaRPr lang="en-IN"/>
        </a:p>
      </dgm:t>
    </dgm:pt>
    <dgm:pt modelId="{43354C4A-F24E-433E-A801-169A455F8ED7}" type="parTrans" cxnId="{C8F30931-927B-4DC6-9295-47D7CA81097D}">
      <dgm:prSet/>
      <dgm:spPr/>
      <dgm:t>
        <a:bodyPr/>
        <a:lstStyle/>
        <a:p>
          <a:endParaRPr lang="en-IN"/>
        </a:p>
      </dgm:t>
    </dgm:pt>
    <dgm:pt modelId="{C5AA8897-2F7D-4F7B-8512-279A07772DBC}">
      <dgm:prSet/>
      <dgm:spPr>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dgm:spPr>
      <dgm:t>
        <a:bodyPr/>
        <a:lstStyle/>
        <a:p>
          <a:pPr>
            <a:buSzPts val="1200"/>
            <a:buFont typeface="Times New Roman" panose="02020603050405020304" pitchFamily="18" charset="0"/>
            <a:buChar char="●"/>
          </a:pPr>
          <a:r>
            <a:rPr lang="en-US"/>
            <a:t>Gain hands-on experience that shall empower them to identify business and social opportunities and venture in the entrepreneurial landscape.</a:t>
          </a:r>
          <a:endParaRPr lang="en-IN"/>
        </a:p>
      </dgm:t>
    </dgm:pt>
    <dgm:pt modelId="{03687F6A-6FEE-4569-8BD4-3F8D718DE01C}" type="sibTrans" cxnId="{C8F30931-927B-4DC6-9295-47D7CA81097D}">
      <dgm:prSet/>
      <dgm:spPr/>
      <dgm:t>
        <a:bodyPr/>
        <a:lstStyle/>
        <a:p>
          <a:endParaRPr lang="en-IN"/>
        </a:p>
      </dgm:t>
    </dgm:pt>
    <dgm:pt modelId="{A00CCC50-3BD4-490A-9D35-B76FFC6F4BFA}" type="sibTrans" cxnId="{E83E0E07-0D56-42C7-B31C-6984C6D744A0}">
      <dgm:prSet/>
      <dgm:spPr/>
      <dgm:t>
        <a:bodyPr/>
        <a:lstStyle/>
        <a:p>
          <a:endParaRPr lang="en-IN"/>
        </a:p>
      </dgm:t>
    </dgm:pt>
    <dgm:pt modelId="{9ABDE9FE-0D5E-471F-9B8E-0CFFA9580374}" type="parTrans" cxnId="{521B0CB2-80E0-4EA9-8C1E-886944529C77}">
      <dgm:prSet/>
      <dgm:spPr/>
      <dgm:t>
        <a:bodyPr/>
        <a:lstStyle/>
        <a:p>
          <a:endParaRPr lang="en-IN"/>
        </a:p>
      </dgm:t>
    </dgm:pt>
    <dgm:pt modelId="{96D2E7D5-5004-4C9E-8263-64A1DECD7CF1}">
      <dgm:prSet/>
      <dgm:spPr>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dgm:spPr>
      <dgm:t>
        <a:bodyPr/>
        <a:lstStyle/>
        <a:p>
          <a:pPr>
            <a:buSzPts val="1200"/>
            <a:buFont typeface="Times New Roman" panose="02020603050405020304" pitchFamily="18" charset="0"/>
            <a:buChar char="●"/>
          </a:pPr>
          <a:r>
            <a:rPr lang="en-US"/>
            <a:t>Prepare themselves to take informed decisions in establishing start-ups and ongoing innovation in organisations.</a:t>
          </a:r>
          <a:endParaRPr lang="en-IN"/>
        </a:p>
      </dgm:t>
    </dgm:pt>
    <dgm:pt modelId="{2236B0B6-BC49-4FCA-977A-3B201E2E1262}" type="sibTrans" cxnId="{521B0CB2-80E0-4EA9-8C1E-886944529C77}">
      <dgm:prSet/>
      <dgm:spPr/>
      <dgm:t>
        <a:bodyPr/>
        <a:lstStyle/>
        <a:p>
          <a:endParaRPr lang="en-IN"/>
        </a:p>
      </dgm:t>
    </dgm:pt>
    <dgm:pt modelId="{8B3B443C-58A9-44B4-8878-AC8B1513E0EB}" type="sibTrans" cxnId="{06BE637C-3D79-4E9A-8F3D-10C4D863117C}">
      <dgm:prSet/>
      <dgm:spPr/>
      <dgm:t>
        <a:bodyPr/>
        <a:lstStyle/>
        <a:p>
          <a:endParaRPr lang="en-IN"/>
        </a:p>
      </dgm:t>
    </dgm:pt>
    <dgm:pt modelId="{66F81684-7E83-4C0C-A81B-F48B8FE0ADAC}" type="pres">
      <dgm:prSet presAssocID="{0C49091B-C826-4CCC-A8D0-21FC7CAA01C1}" presName="linearFlow" presStyleCnt="0">
        <dgm:presLayoutVars>
          <dgm:dir/>
          <dgm:animLvl val="lvl"/>
          <dgm:resizeHandles/>
        </dgm:presLayoutVars>
      </dgm:prSet>
      <dgm:spPr/>
    </dgm:pt>
    <dgm:pt modelId="{AA607649-FCC8-45CE-9105-CC66892F0EB8}" type="pres">
      <dgm:prSet presAssocID="{D7008CDF-6145-4250-BE07-AE573FE363E7}" presName="compositeNode" presStyleCnt="0">
        <dgm:presLayoutVars>
          <dgm:bulletEnabled val="1"/>
        </dgm:presLayoutVars>
      </dgm:prSet>
      <dgm:spPr/>
    </dgm:pt>
    <dgm:pt modelId="{86009063-0F6C-442E-94BE-7F24DFE34C65}" type="pres">
      <dgm:prSet presAssocID="{D7008CDF-6145-4250-BE07-AE573FE363E7}" presName="image" presStyleLbl="fgImgPlace1" presStyleIdx="0" presStyleCnt="2" custLinFactNeighborY="-1688"/>
      <dgm:spPr>
        <a:blipFill>
          <a:blip xmlns:r="http://schemas.openxmlformats.org/officeDocument/2006/relationships" r:embed="rId1">
            <a:extLst>
              <a:ext uri="{28A0092B-C50C-407E-A947-70E740481C1C}">
                <a14:useLocalDpi xmlns:a14="http://schemas.microsoft.com/office/drawing/2010/main" val="0"/>
              </a:ext>
            </a:extLst>
          </a:blip>
          <a:stretch>
            <a:fillRect l="-27000" r="-27000"/>
          </a:stretch>
        </a:blipFill>
        <a:ln w="12700" cap="flat" cmpd="sng" algn="ctr">
          <a:solidFill>
            <a:schemeClr val="lt1">
              <a:hueOff val="0"/>
              <a:satOff val="0"/>
              <a:lumOff val="0"/>
              <a:alphaOff val="0"/>
            </a:schemeClr>
          </a:solidFill>
          <a:prstDash val="solid"/>
          <a:miter lim="800000"/>
        </a:ln>
      </dgm:spPr>
    </dgm:pt>
    <dgm:pt modelId="{7D70E1F3-335D-420A-A873-FCE6D9FB5F7D}" type="pres">
      <dgm:prSet presAssocID="{D7008CDF-6145-4250-BE07-AE573FE363E7}" presName="childNode" presStyleLbl="node1" presStyleIdx="0" presStyleCnt="2">
        <dgm:presLayoutVars>
          <dgm:bulletEnabled val="1"/>
        </dgm:presLayoutVars>
      </dgm:prSet>
      <dgm:spPr/>
    </dgm:pt>
    <dgm:pt modelId="{6825387B-08B1-48CE-AFF3-4364BC070D20}" type="pres">
      <dgm:prSet presAssocID="{D7008CDF-6145-4250-BE07-AE573FE363E7}" presName="parentNode" presStyleLbl="revTx" presStyleIdx="0" presStyleCnt="2">
        <dgm:presLayoutVars>
          <dgm:chMax val="0"/>
          <dgm:bulletEnabled val="1"/>
        </dgm:presLayoutVars>
      </dgm:prSet>
      <dgm:spPr/>
    </dgm:pt>
    <dgm:pt modelId="{10F9E1A7-F696-49AB-8F80-5CAB2F10CE60}" type="pres">
      <dgm:prSet presAssocID="{C270023D-FFCA-405F-8C8C-5951E96531E8}" presName="sibTrans" presStyleCnt="0"/>
      <dgm:spPr/>
    </dgm:pt>
    <dgm:pt modelId="{47B1A36B-4DB7-46DD-B80B-4DE525E04BA7}" type="pres">
      <dgm:prSet presAssocID="{B497D996-7741-4B7A-900A-05285172650F}" presName="compositeNode" presStyleCnt="0">
        <dgm:presLayoutVars>
          <dgm:bulletEnabled val="1"/>
        </dgm:presLayoutVars>
      </dgm:prSet>
      <dgm:spPr/>
    </dgm:pt>
    <dgm:pt modelId="{6D3E9B46-18D0-4E01-83E7-D81AE66E8568}" type="pres">
      <dgm:prSet presAssocID="{B497D996-7741-4B7A-900A-05285172650F}" presName="image"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tretch>
            <a:fillRect l="-11000" r="-11000"/>
          </a:stretch>
        </a:blipFill>
        <a:ln w="12700" cap="flat" cmpd="sng" algn="ctr">
          <a:solidFill>
            <a:schemeClr val="lt1">
              <a:hueOff val="0"/>
              <a:satOff val="0"/>
              <a:lumOff val="0"/>
              <a:alphaOff val="0"/>
            </a:schemeClr>
          </a:solidFill>
          <a:prstDash val="solid"/>
          <a:miter lim="800000"/>
        </a:ln>
      </dgm:spPr>
    </dgm:pt>
    <dgm:pt modelId="{4ACFE5DF-4123-47BD-A907-91FE4362BE7D}" type="pres">
      <dgm:prSet presAssocID="{B497D996-7741-4B7A-900A-05285172650F}" presName="childNode" presStyleLbl="node1" presStyleIdx="1" presStyleCnt="2">
        <dgm:presLayoutVars>
          <dgm:bulletEnabled val="1"/>
        </dgm:presLayoutVars>
      </dgm:prSet>
      <dgm:spPr/>
    </dgm:pt>
    <dgm:pt modelId="{C2BE0B6A-7562-445D-A566-D13CAC1E3661}" type="pres">
      <dgm:prSet presAssocID="{B497D996-7741-4B7A-900A-05285172650F}" presName="parentNode" presStyleLbl="revTx" presStyleIdx="1" presStyleCnt="2">
        <dgm:presLayoutVars>
          <dgm:chMax val="0"/>
          <dgm:bulletEnabled val="1"/>
        </dgm:presLayoutVars>
      </dgm:prSet>
      <dgm:spPr/>
    </dgm:pt>
  </dgm:ptLst>
  <dgm:cxnLst>
    <dgm:cxn modelId="{800D9304-F84F-417C-96AB-3CBDA8480F65}" type="presOf" srcId="{C5AA8897-2F7D-4F7B-8512-279A07772DBC}" destId="{4ACFE5DF-4123-47BD-A907-91FE4362BE7D}" srcOrd="0" destOrd="2" presId="urn:microsoft.com/office/officeart/2005/8/layout/hList2"/>
    <dgm:cxn modelId="{E83E0E07-0D56-42C7-B31C-6984C6D744A0}" srcId="{B497D996-7741-4B7A-900A-05285172650F}" destId="{FD17C194-CACF-4919-A69E-5C60344C79F7}" srcOrd="1" destOrd="0" parTransId="{608CDBD1-E5DA-4333-AA07-31EFDA98F25F}" sibTransId="{A00CCC50-3BD4-490A-9D35-B76FFC6F4BFA}"/>
    <dgm:cxn modelId="{BCA27628-D1CC-48EF-8B49-FD98EC3A9746}" srcId="{B497D996-7741-4B7A-900A-05285172650F}" destId="{FA6C2447-E30B-4D55-84EC-5D4FDC05413E}" srcOrd="0" destOrd="0" parTransId="{954AE25E-C36A-4DC0-8AEA-17A13A1D02CD}" sibTransId="{80D5A043-FA73-4703-9AE9-430A795B5D03}"/>
    <dgm:cxn modelId="{7380622F-4CE7-418D-A1EC-DEA844521BE5}" srcId="{D7008CDF-6145-4250-BE07-AE573FE363E7}" destId="{18FBB83D-E936-4F18-8886-E22A2785F4AC}" srcOrd="1" destOrd="0" parTransId="{900401ED-08F3-4F47-B8AF-0971C3BF7A2C}" sibTransId="{74D6F151-9549-47E0-B8A8-23E5AE1A8E64}"/>
    <dgm:cxn modelId="{C8F30931-927B-4DC6-9295-47D7CA81097D}" srcId="{FD17C194-CACF-4919-A69E-5C60344C79F7}" destId="{C5AA8897-2F7D-4F7B-8512-279A07772DBC}" srcOrd="0" destOrd="0" parTransId="{43354C4A-F24E-433E-A801-169A455F8ED7}" sibTransId="{03687F6A-6FEE-4569-8BD4-3F8D718DE01C}"/>
    <dgm:cxn modelId="{E52A1A39-0C6D-430A-A7AB-C81B368B3232}" srcId="{D7008CDF-6145-4250-BE07-AE573FE363E7}" destId="{404A64BF-9BB3-4CBF-8FA0-918013D67DBC}" srcOrd="5" destOrd="0" parTransId="{549285D6-E724-4D8B-B142-3501FB5F2EDC}" sibTransId="{AC7C7B01-CF54-4B2A-81C3-DDCBF71C81FC}"/>
    <dgm:cxn modelId="{8AC00F46-B55D-4726-9C13-41289A35D7DD}" srcId="{D7008CDF-6145-4250-BE07-AE573FE363E7}" destId="{23557724-F95F-41C3-B930-D39C941CE9B0}" srcOrd="2" destOrd="0" parTransId="{3A522B30-364D-46BA-914C-ABB3040ECA96}" sibTransId="{73083C7E-5B13-45B5-8ABC-3137D36D25F8}"/>
    <dgm:cxn modelId="{55963A4A-56EE-47A6-822B-2289B8151863}" srcId="{D7008CDF-6145-4250-BE07-AE573FE363E7}" destId="{9531FA37-080B-481A-B1F2-59BCA04F42A0}" srcOrd="0" destOrd="0" parTransId="{1FD74F99-7F9B-46C2-97F4-FCED1AE8FF98}" sibTransId="{F9D859D0-8538-4F94-B50B-1C3D2CCC90DC}"/>
    <dgm:cxn modelId="{1E9A6D4A-1BB9-46B3-B3FA-3D20E53300F7}" srcId="{0C49091B-C826-4CCC-A8D0-21FC7CAA01C1}" destId="{D7008CDF-6145-4250-BE07-AE573FE363E7}" srcOrd="0" destOrd="0" parTransId="{6D622644-5AD9-4926-B195-768E1A20FB77}" sibTransId="{C270023D-FFCA-405F-8C8C-5951E96531E8}"/>
    <dgm:cxn modelId="{F791186C-FAF9-4295-B819-54B0BA7ECF94}" type="presOf" srcId="{18FBB83D-E936-4F18-8886-E22A2785F4AC}" destId="{7D70E1F3-335D-420A-A873-FCE6D9FB5F7D}" srcOrd="0" destOrd="1" presId="urn:microsoft.com/office/officeart/2005/8/layout/hList2"/>
    <dgm:cxn modelId="{2F645277-7921-498C-966F-0175BD5CA097}" type="presOf" srcId="{D7008CDF-6145-4250-BE07-AE573FE363E7}" destId="{6825387B-08B1-48CE-AFF3-4364BC070D20}" srcOrd="0" destOrd="0" presId="urn:microsoft.com/office/officeart/2005/8/layout/hList2"/>
    <dgm:cxn modelId="{06BE637C-3D79-4E9A-8F3D-10C4D863117C}" srcId="{0C49091B-C826-4CCC-A8D0-21FC7CAA01C1}" destId="{B497D996-7741-4B7A-900A-05285172650F}" srcOrd="1" destOrd="0" parTransId="{48CC321C-945A-4DBF-9AC4-0792A7347046}" sibTransId="{8B3B443C-58A9-44B4-8878-AC8B1513E0EB}"/>
    <dgm:cxn modelId="{4AF92288-95D0-4CF3-9F1E-5F87991E50C7}" type="presOf" srcId="{404A64BF-9BB3-4CBF-8FA0-918013D67DBC}" destId="{7D70E1F3-335D-420A-A873-FCE6D9FB5F7D}" srcOrd="0" destOrd="5" presId="urn:microsoft.com/office/officeart/2005/8/layout/hList2"/>
    <dgm:cxn modelId="{18F51189-384F-4CA8-82A6-6C86B0BB1337}" type="presOf" srcId="{E48D1056-8967-4736-8E14-D06C79E058ED}" destId="{7D70E1F3-335D-420A-A873-FCE6D9FB5F7D}" srcOrd="0" destOrd="4" presId="urn:microsoft.com/office/officeart/2005/8/layout/hList2"/>
    <dgm:cxn modelId="{806EBA96-7800-4431-BCAA-01FE5C61E2C9}" type="presOf" srcId="{80B8C16A-6E4A-4FDA-8E98-245324CDEAD0}" destId="{7D70E1F3-335D-420A-A873-FCE6D9FB5F7D}" srcOrd="0" destOrd="3" presId="urn:microsoft.com/office/officeart/2005/8/layout/hList2"/>
    <dgm:cxn modelId="{4CE189A0-7F28-4646-AF83-570187E2CBDC}" type="presOf" srcId="{0C49091B-C826-4CCC-A8D0-21FC7CAA01C1}" destId="{66F81684-7E83-4C0C-A81B-F48B8FE0ADAC}" srcOrd="0" destOrd="0" presId="urn:microsoft.com/office/officeart/2005/8/layout/hList2"/>
    <dgm:cxn modelId="{1C838FB1-48A4-4F07-8A4B-62EB1F2138E6}" type="presOf" srcId="{96D2E7D5-5004-4C9E-8263-64A1DECD7CF1}" destId="{4ACFE5DF-4123-47BD-A907-91FE4362BE7D}" srcOrd="0" destOrd="3" presId="urn:microsoft.com/office/officeart/2005/8/layout/hList2"/>
    <dgm:cxn modelId="{521B0CB2-80E0-4EA9-8C1E-886944529C77}" srcId="{B497D996-7741-4B7A-900A-05285172650F}" destId="{96D2E7D5-5004-4C9E-8263-64A1DECD7CF1}" srcOrd="2" destOrd="0" parTransId="{9ABDE9FE-0D5E-471F-9B8E-0CFFA9580374}" sibTransId="{2236B0B6-BC49-4FCA-977A-3B201E2E1262}"/>
    <dgm:cxn modelId="{EA2B6EB8-10B4-437A-AEB3-C618BDBCEA50}" srcId="{D7008CDF-6145-4250-BE07-AE573FE363E7}" destId="{E48D1056-8967-4736-8E14-D06C79E058ED}" srcOrd="4" destOrd="0" parTransId="{273C43AC-2A1A-4C2E-AF8B-E6D7F84D7A72}" sibTransId="{694E89EE-D274-462D-B02B-D2CCDF61FDA7}"/>
    <dgm:cxn modelId="{B982FDC5-6653-40E6-9FBB-E3CB31916C0C}" type="presOf" srcId="{9531FA37-080B-481A-B1F2-59BCA04F42A0}" destId="{7D70E1F3-335D-420A-A873-FCE6D9FB5F7D}" srcOrd="0" destOrd="0" presId="urn:microsoft.com/office/officeart/2005/8/layout/hList2"/>
    <dgm:cxn modelId="{B5CD34C6-C3D4-4A07-8A3B-CDA816AF43C3}" type="presOf" srcId="{FD17C194-CACF-4919-A69E-5C60344C79F7}" destId="{4ACFE5DF-4123-47BD-A907-91FE4362BE7D}" srcOrd="0" destOrd="1" presId="urn:microsoft.com/office/officeart/2005/8/layout/hList2"/>
    <dgm:cxn modelId="{5C0586D0-9812-4863-B5CD-2BF1A1293BCE}" srcId="{D7008CDF-6145-4250-BE07-AE573FE363E7}" destId="{80B8C16A-6E4A-4FDA-8E98-245324CDEAD0}" srcOrd="3" destOrd="0" parTransId="{78AAA4FE-CE5B-4779-8230-1EBF9C99AA8C}" sibTransId="{B95454B9-999F-4475-B384-A7D753C664BB}"/>
    <dgm:cxn modelId="{2DA43CD4-8118-46A1-ABFE-00A375B0DA9B}" type="presOf" srcId="{B497D996-7741-4B7A-900A-05285172650F}" destId="{C2BE0B6A-7562-445D-A566-D13CAC1E3661}" srcOrd="0" destOrd="0" presId="urn:microsoft.com/office/officeart/2005/8/layout/hList2"/>
    <dgm:cxn modelId="{02249FD6-2DC4-440D-A110-D4D75720AD38}" type="presOf" srcId="{FA6C2447-E30B-4D55-84EC-5D4FDC05413E}" destId="{4ACFE5DF-4123-47BD-A907-91FE4362BE7D}" srcOrd="0" destOrd="0" presId="urn:microsoft.com/office/officeart/2005/8/layout/hList2"/>
    <dgm:cxn modelId="{E7DD1BE1-9984-47D9-A986-F5CD1BDEF84B}" type="presOf" srcId="{23557724-F95F-41C3-B930-D39C941CE9B0}" destId="{7D70E1F3-335D-420A-A873-FCE6D9FB5F7D}" srcOrd="0" destOrd="2" presId="urn:microsoft.com/office/officeart/2005/8/layout/hList2"/>
    <dgm:cxn modelId="{46F3884A-56AF-428B-BD2C-BFED6F67BDD3}" type="presParOf" srcId="{66F81684-7E83-4C0C-A81B-F48B8FE0ADAC}" destId="{AA607649-FCC8-45CE-9105-CC66892F0EB8}" srcOrd="0" destOrd="0" presId="urn:microsoft.com/office/officeart/2005/8/layout/hList2"/>
    <dgm:cxn modelId="{2FE89E44-62A5-46B9-8EEF-23489BC2E304}" type="presParOf" srcId="{AA607649-FCC8-45CE-9105-CC66892F0EB8}" destId="{86009063-0F6C-442E-94BE-7F24DFE34C65}" srcOrd="0" destOrd="0" presId="urn:microsoft.com/office/officeart/2005/8/layout/hList2"/>
    <dgm:cxn modelId="{5764E885-838E-4267-A5C2-6C77F4306FE0}" type="presParOf" srcId="{AA607649-FCC8-45CE-9105-CC66892F0EB8}" destId="{7D70E1F3-335D-420A-A873-FCE6D9FB5F7D}" srcOrd="1" destOrd="0" presId="urn:microsoft.com/office/officeart/2005/8/layout/hList2"/>
    <dgm:cxn modelId="{8A96E090-7088-4DD9-887D-E6209F5198A8}" type="presParOf" srcId="{AA607649-FCC8-45CE-9105-CC66892F0EB8}" destId="{6825387B-08B1-48CE-AFF3-4364BC070D20}" srcOrd="2" destOrd="0" presId="urn:microsoft.com/office/officeart/2005/8/layout/hList2"/>
    <dgm:cxn modelId="{1DD0DFD1-F6C0-402D-9070-E38BD7E565BD}" type="presParOf" srcId="{66F81684-7E83-4C0C-A81B-F48B8FE0ADAC}" destId="{10F9E1A7-F696-49AB-8F80-5CAB2F10CE60}" srcOrd="1" destOrd="0" presId="urn:microsoft.com/office/officeart/2005/8/layout/hList2"/>
    <dgm:cxn modelId="{0DF82255-182F-4705-B379-144AE74067E9}" type="presParOf" srcId="{66F81684-7E83-4C0C-A81B-F48B8FE0ADAC}" destId="{47B1A36B-4DB7-46DD-B80B-4DE525E04BA7}" srcOrd="2" destOrd="0" presId="urn:microsoft.com/office/officeart/2005/8/layout/hList2"/>
    <dgm:cxn modelId="{91FF98BE-A01A-45B1-956F-13012551D7ED}" type="presParOf" srcId="{47B1A36B-4DB7-46DD-B80B-4DE525E04BA7}" destId="{6D3E9B46-18D0-4E01-83E7-D81AE66E8568}" srcOrd="0" destOrd="0" presId="urn:microsoft.com/office/officeart/2005/8/layout/hList2"/>
    <dgm:cxn modelId="{B2282000-0262-44D0-B719-8291F64E3435}" type="presParOf" srcId="{47B1A36B-4DB7-46DD-B80B-4DE525E04BA7}" destId="{4ACFE5DF-4123-47BD-A907-91FE4362BE7D}" srcOrd="1" destOrd="0" presId="urn:microsoft.com/office/officeart/2005/8/layout/hList2"/>
    <dgm:cxn modelId="{0581B065-A06E-42D9-A844-B81DA06FC7C1}" type="presParOf" srcId="{47B1A36B-4DB7-46DD-B80B-4DE525E04BA7}" destId="{C2BE0B6A-7562-445D-A566-D13CAC1E3661}"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main"/>
    </a:ext>
  </dgm:extLst>
</dgm:dataModel>
</file>

<file path=ppt/diagrams/data4.xml><?xml version="1.0" encoding="utf-8"?>
<dgm:dataModel xmlns:dgm="http://schemas.openxmlformats.org/drawingml/2006/diagram" xmlns:a="http://schemas.openxmlformats.org/drawingml/2006/main">
  <dgm:ptLst>
    <dgm:pt modelId="{F8E762FF-2EEF-481D-808E-0A5C3331C80E}"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en-IN"/>
        </a:p>
      </dgm:t>
    </dgm:pt>
    <dgm:pt modelId="{6A35A45D-C8DF-4ED0-B213-F10C0B8A66FD}" type="parTrans" cxnId="{B93BEE46-2516-4622-9E69-7BB13F0AD6E0}">
      <dgm:prSet/>
      <dgm:spPr/>
      <dgm:t>
        <a:bodyPr/>
        <a:lstStyle/>
        <a:p>
          <a:endParaRPr lang="en-IN"/>
        </a:p>
      </dgm:t>
    </dgm:pt>
    <dgm:pt modelId="{17E83C4F-94DF-42BE-9D15-EB6B450D4013}">
      <dgm:prSet phldrT="[Text]"/>
      <dgm:spPr>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en-US" b="1"/>
            <a:t>Unit I: Understanding Creativity</a:t>
          </a:r>
          <a:endParaRPr lang="en-IN"/>
        </a:p>
      </dgm:t>
    </dgm:pt>
    <dgm:pt modelId="{B0E20892-498A-41A9-BDF6-4DB2C0205552}" type="sibTrans" cxnId="{B93BEE46-2516-4622-9E69-7BB13F0AD6E0}">
      <dgm:prSet/>
      <dgm:spPr>
        <a:noFill/>
        <a:ln w="12700" cap="flat" cmpd="sng" algn="ctr">
          <a:solidFill>
            <a:schemeClr val="accent5">
              <a:hueOff val="0"/>
              <a:satOff val="0"/>
              <a:lumOff val="0"/>
              <a:alphaOff val="0"/>
            </a:schemeClr>
          </a:solidFill>
          <a:prstDash val="solid"/>
          <a:miter lim="800000"/>
        </a:ln>
      </dgm:spPr>
      <dgm:t>
        <a:bodyPr/>
        <a:lstStyle/>
        <a:p>
          <a:endParaRPr lang="en-IN"/>
        </a:p>
      </dgm:t>
    </dgm:pt>
    <dgm:pt modelId="{FD7D16EE-507B-4BAF-A467-46873BC5474E}" type="parTrans" cxnId="{2D39F721-5347-46D1-9B08-71263F317776}">
      <dgm:prSet/>
      <dgm:spPr/>
      <dgm:t>
        <a:bodyPr/>
        <a:lstStyle/>
        <a:p>
          <a:endParaRPr lang="en-IN"/>
        </a:p>
      </dgm:t>
    </dgm:pt>
    <dgm:pt modelId="{DE36153C-02A1-4FA0-9FD2-5B5535E9D321}">
      <dgm:prSet phldrT="[Text]"/>
      <dgm:spPr>
        <a:solidFill>
          <a:schemeClr val="accent4">
            <a:hueOff val="3266964"/>
            <a:satOff val="-13592"/>
            <a:lumOff val="3203"/>
            <a:alphaOff val="0"/>
          </a:schemeClr>
        </a:solidFill>
        <a:ln w="12700" cap="flat" cmpd="sng" algn="ctr">
          <a:solidFill>
            <a:schemeClr val="lt1">
              <a:hueOff val="0"/>
              <a:satOff val="0"/>
              <a:lumOff val="0"/>
              <a:alphaOff val="0"/>
            </a:schemeClr>
          </a:solidFill>
          <a:prstDash val="solid"/>
          <a:miter lim="800000"/>
        </a:ln>
      </dgm:spPr>
      <dgm:t>
        <a:bodyPr/>
        <a:lstStyle/>
        <a:p>
          <a:r>
            <a:rPr lang="en-US" b="1"/>
            <a:t>Unit II: Ideation</a:t>
          </a:r>
          <a:endParaRPr lang="en-IN"/>
        </a:p>
      </dgm:t>
    </dgm:pt>
    <dgm:pt modelId="{D431B4F9-3A02-4AD9-A47C-385CA1529635}" type="sibTrans" cxnId="{2D39F721-5347-46D1-9B08-71263F317776}">
      <dgm:prSet/>
      <dgm:spPr/>
      <dgm:t>
        <a:bodyPr/>
        <a:lstStyle/>
        <a:p>
          <a:endParaRPr lang="en-IN"/>
        </a:p>
      </dgm:t>
    </dgm:pt>
    <dgm:pt modelId="{2DA3F924-E525-4458-996B-C2AFF70D3E94}" type="parTrans" cxnId="{A524D77F-54CA-4EC4-8FF4-738E236EC783}">
      <dgm:prSet/>
      <dgm:spPr/>
      <dgm:t>
        <a:bodyPr/>
        <a:lstStyle/>
        <a:p>
          <a:endParaRPr lang="en-IN"/>
        </a:p>
      </dgm:t>
    </dgm:pt>
    <dgm:pt modelId="{B559C3F8-7E8E-49AC-B34A-ED8B80088303}">
      <dgm:prSet phldrT="[Text]"/>
      <dgm:spPr>
        <a:solidFill>
          <a:schemeClr val="accent4">
            <a:hueOff val="6533927"/>
            <a:satOff val="-27185"/>
            <a:lumOff val="6405"/>
            <a:alphaOff val="0"/>
          </a:schemeClr>
        </a:solidFill>
        <a:ln w="12700" cap="flat" cmpd="sng" algn="ctr">
          <a:solidFill>
            <a:schemeClr val="lt1">
              <a:hueOff val="0"/>
              <a:satOff val="0"/>
              <a:lumOff val="0"/>
              <a:alphaOff val="0"/>
            </a:schemeClr>
          </a:solidFill>
          <a:prstDash val="solid"/>
          <a:miter lim="800000"/>
        </a:ln>
      </dgm:spPr>
      <dgm:t>
        <a:bodyPr/>
        <a:lstStyle/>
        <a:p>
          <a:r>
            <a:rPr lang="en-US" b="1"/>
            <a:t>Unit III: Understanding the business</a:t>
          </a:r>
          <a:endParaRPr lang="en-IN"/>
        </a:p>
      </dgm:t>
    </dgm:pt>
    <dgm:pt modelId="{F1098AA2-179B-4A01-BD4A-42A6071274B6}" type="sibTrans" cxnId="{A524D77F-54CA-4EC4-8FF4-738E236EC783}">
      <dgm:prSet/>
      <dgm:spPr/>
      <dgm:t>
        <a:bodyPr/>
        <a:lstStyle/>
        <a:p>
          <a:endParaRPr lang="en-IN"/>
        </a:p>
      </dgm:t>
    </dgm:pt>
    <dgm:pt modelId="{11FEBF5F-86D9-4CA2-8030-62F283883621}" type="parTrans" cxnId="{3C285EBE-224F-4082-B47C-BCF564868F56}">
      <dgm:prSet/>
      <dgm:spPr/>
      <dgm:t>
        <a:bodyPr/>
        <a:lstStyle/>
        <a:p>
          <a:endParaRPr lang="en-IN"/>
        </a:p>
      </dgm:t>
    </dgm:pt>
    <dgm:pt modelId="{E6615911-8483-4D1A-8C80-EE634C981C34}">
      <dgm:prSet phldrT="[Text]"/>
      <dgm:spPr>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dgm:spPr>
      <dgm:t>
        <a:bodyPr/>
        <a:lstStyle/>
        <a:p>
          <a:r>
            <a:rPr lang="en-US" b="1"/>
            <a:t>Unit IV: Venturing Forth</a:t>
          </a:r>
          <a:endParaRPr lang="en-IN"/>
        </a:p>
      </dgm:t>
    </dgm:pt>
    <dgm:pt modelId="{DC2456D4-39EC-4AC0-9DFA-A6591D57C94C}" type="sibTrans" cxnId="{3C285EBE-224F-4082-B47C-BCF564868F56}">
      <dgm:prSet/>
      <dgm:spPr/>
      <dgm:t>
        <a:bodyPr/>
        <a:lstStyle/>
        <a:p>
          <a:endParaRPr lang="en-IN"/>
        </a:p>
      </dgm:t>
    </dgm:pt>
    <dgm:pt modelId="{C767D2A8-311D-4B2E-B527-6BA063A1F3FC}" type="pres">
      <dgm:prSet presAssocID="{F8E762FF-2EEF-481D-808E-0A5C3331C80E}" presName="Name0" presStyleCnt="0">
        <dgm:presLayoutVars>
          <dgm:chMax val="7"/>
          <dgm:chPref val="7"/>
          <dgm:dir/>
        </dgm:presLayoutVars>
      </dgm:prSet>
      <dgm:spPr/>
    </dgm:pt>
    <dgm:pt modelId="{79407AE3-CBEF-4253-9DD7-8B9FE26FEC47}" type="pres">
      <dgm:prSet presAssocID="{F8E762FF-2EEF-481D-808E-0A5C3331C80E}" presName="Name1" presStyleCnt="0"/>
      <dgm:spPr/>
    </dgm:pt>
    <dgm:pt modelId="{77E57849-1922-4411-BF6D-5049737EBF32}" type="pres">
      <dgm:prSet presAssocID="{F8E762FF-2EEF-481D-808E-0A5C3331C80E}" presName="cycle" presStyleCnt="0"/>
      <dgm:spPr/>
    </dgm:pt>
    <dgm:pt modelId="{A03183D9-EA18-46D5-8F8C-2CD5A7569137}" type="pres">
      <dgm:prSet presAssocID="{F8E762FF-2EEF-481D-808E-0A5C3331C80E}" presName="srcNode" presStyleLbl="node1" presStyleIdx="0" presStyleCnt="4"/>
      <dgm:spPr/>
    </dgm:pt>
    <dgm:pt modelId="{E7D73F22-C36B-4720-AD6A-A0E8345781A1}" type="pres">
      <dgm:prSet presAssocID="{F8E762FF-2EEF-481D-808E-0A5C3331C80E}" presName="conn" presStyleLbl="parChTrans1D2" presStyleIdx="0" presStyleCnt="1"/>
      <dgm:spPr/>
    </dgm:pt>
    <dgm:pt modelId="{0D1D0BF8-4F09-44F0-BCF2-EBE6A1092CEF}" type="pres">
      <dgm:prSet presAssocID="{F8E762FF-2EEF-481D-808E-0A5C3331C80E}" presName="extraNode" presStyleLbl="node1" presStyleIdx="0" presStyleCnt="4"/>
      <dgm:spPr/>
    </dgm:pt>
    <dgm:pt modelId="{DA14DC91-B853-4D0D-84D4-B7C577AA72EC}" type="pres">
      <dgm:prSet presAssocID="{F8E762FF-2EEF-481D-808E-0A5C3331C80E}" presName="dstNode" presStyleLbl="node1" presStyleIdx="0" presStyleCnt="4"/>
      <dgm:spPr/>
    </dgm:pt>
    <dgm:pt modelId="{5684E92F-6227-4005-A8CB-00D69FB15E61}" type="pres">
      <dgm:prSet presAssocID="{17E83C4F-94DF-42BE-9D15-EB6B450D4013}" presName="text_1" presStyleLbl="node1" presStyleIdx="0" presStyleCnt="4">
        <dgm:presLayoutVars>
          <dgm:bulletEnabled val="1"/>
        </dgm:presLayoutVars>
      </dgm:prSet>
      <dgm:spPr/>
    </dgm:pt>
    <dgm:pt modelId="{27B08327-D72F-4DDB-90BD-332F529A6F36}" type="pres">
      <dgm:prSet presAssocID="{17E83C4F-94DF-42BE-9D15-EB6B450D4013}" presName="accent_1" presStyleCnt="0"/>
      <dgm:spPr/>
    </dgm:pt>
    <dgm:pt modelId="{C09C5836-CE63-4923-9E38-D21154C8460B}" type="pres">
      <dgm:prSet presAssocID="{17E83C4F-94DF-42BE-9D15-EB6B450D4013}" presName="accentRepeatNode" presStyleLbl="solidFgAcc1" presStyleIdx="0" presStyleCnt="4"/>
      <dgm:spPr>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dgm:spPr>
    </dgm:pt>
    <dgm:pt modelId="{82DDBAA3-3F07-4D6A-8DB7-EC73CA6C850A}" type="pres">
      <dgm:prSet presAssocID="{DE36153C-02A1-4FA0-9FD2-5B5535E9D321}" presName="text_2" presStyleLbl="node1" presStyleIdx="1" presStyleCnt="4">
        <dgm:presLayoutVars>
          <dgm:bulletEnabled val="1"/>
        </dgm:presLayoutVars>
      </dgm:prSet>
      <dgm:spPr/>
    </dgm:pt>
    <dgm:pt modelId="{39CDE0BE-0635-4795-92BA-3DBD5F8ED9F0}" type="pres">
      <dgm:prSet presAssocID="{DE36153C-02A1-4FA0-9FD2-5B5535E9D321}" presName="accent_2" presStyleCnt="0"/>
      <dgm:spPr/>
    </dgm:pt>
    <dgm:pt modelId="{118BB5FE-C660-4D96-9AB2-56970E979389}" type="pres">
      <dgm:prSet presAssocID="{DE36153C-02A1-4FA0-9FD2-5B5535E9D321}" presName="accentRepeatNode" presStyleLbl="solidFgAcc1" presStyleIdx="1" presStyleCnt="4"/>
      <dgm:spPr>
        <a:solidFill>
          <a:schemeClr val="lt1">
            <a:hueOff val="0"/>
            <a:satOff val="0"/>
            <a:lumOff val="0"/>
            <a:alphaOff val="0"/>
          </a:schemeClr>
        </a:solidFill>
        <a:ln w="12700" cap="flat" cmpd="sng" algn="ctr">
          <a:solidFill>
            <a:schemeClr val="accent4">
              <a:hueOff val="3266964"/>
              <a:satOff val="-13592"/>
              <a:lumOff val="3203"/>
              <a:alphaOff val="0"/>
            </a:schemeClr>
          </a:solidFill>
          <a:prstDash val="solid"/>
          <a:miter lim="800000"/>
        </a:ln>
      </dgm:spPr>
    </dgm:pt>
    <dgm:pt modelId="{BA107AD6-94D9-4F7A-997B-CD912706E3B5}" type="pres">
      <dgm:prSet presAssocID="{B559C3F8-7E8E-49AC-B34A-ED8B80088303}" presName="text_3" presStyleLbl="node1" presStyleIdx="2" presStyleCnt="4">
        <dgm:presLayoutVars>
          <dgm:bulletEnabled val="1"/>
        </dgm:presLayoutVars>
      </dgm:prSet>
      <dgm:spPr/>
    </dgm:pt>
    <dgm:pt modelId="{ACF5A277-F8FA-4945-B085-9928D00337C9}" type="pres">
      <dgm:prSet presAssocID="{B559C3F8-7E8E-49AC-B34A-ED8B80088303}" presName="accent_3" presStyleCnt="0"/>
      <dgm:spPr/>
    </dgm:pt>
    <dgm:pt modelId="{3D571B52-0B77-46A0-B463-90366C04F6D1}" type="pres">
      <dgm:prSet presAssocID="{B559C3F8-7E8E-49AC-B34A-ED8B80088303}" presName="accentRepeatNode" presStyleLbl="solidFgAcc1" presStyleIdx="2" presStyleCnt="4"/>
      <dgm:spPr>
        <a:solidFill>
          <a:schemeClr val="lt1">
            <a:hueOff val="0"/>
            <a:satOff val="0"/>
            <a:lumOff val="0"/>
            <a:alphaOff val="0"/>
          </a:schemeClr>
        </a:solidFill>
        <a:ln w="12700" cap="flat" cmpd="sng" algn="ctr">
          <a:solidFill>
            <a:schemeClr val="accent4">
              <a:hueOff val="6533927"/>
              <a:satOff val="-27185"/>
              <a:lumOff val="6405"/>
              <a:alphaOff val="0"/>
            </a:schemeClr>
          </a:solidFill>
          <a:prstDash val="solid"/>
          <a:miter lim="800000"/>
        </a:ln>
      </dgm:spPr>
    </dgm:pt>
    <dgm:pt modelId="{089880CC-DBC2-4997-B45C-FE83AC99B2A5}" type="pres">
      <dgm:prSet presAssocID="{E6615911-8483-4D1A-8C80-EE634C981C34}" presName="text_4" presStyleLbl="node1" presStyleIdx="3" presStyleCnt="4">
        <dgm:presLayoutVars>
          <dgm:bulletEnabled val="1"/>
        </dgm:presLayoutVars>
      </dgm:prSet>
      <dgm:spPr/>
    </dgm:pt>
    <dgm:pt modelId="{332DFAA5-C897-48F5-98D3-20B0083C14DA}" type="pres">
      <dgm:prSet presAssocID="{E6615911-8483-4D1A-8C80-EE634C981C34}" presName="accent_4" presStyleCnt="0"/>
      <dgm:spPr/>
    </dgm:pt>
    <dgm:pt modelId="{D8406237-0232-4AAC-B1FB-D20B94F0EFE8}" type="pres">
      <dgm:prSet presAssocID="{E6615911-8483-4D1A-8C80-EE634C981C34}" presName="accentRepeatNode" presStyleLbl="solidFgAcc1" presStyleIdx="3" presStyleCnt="4"/>
      <dgm:spPr>
        <a:solidFill>
          <a:schemeClr val="lt1">
            <a:hueOff val="0"/>
            <a:satOff val="0"/>
            <a:lumOff val="0"/>
            <a:alphaOff val="0"/>
          </a:schemeClr>
        </a:solidFill>
        <a:ln w="12700" cap="flat" cmpd="sng" algn="ctr">
          <a:solidFill>
            <a:schemeClr val="accent4">
              <a:hueOff val="9800891"/>
              <a:satOff val="-40777"/>
              <a:lumOff val="9608"/>
              <a:alphaOff val="0"/>
            </a:schemeClr>
          </a:solidFill>
          <a:prstDash val="solid"/>
          <a:miter lim="800000"/>
        </a:ln>
      </dgm:spPr>
    </dgm:pt>
  </dgm:ptLst>
  <dgm:cxnLst>
    <dgm:cxn modelId="{2D39F721-5347-46D1-9B08-71263F317776}" srcId="{F8E762FF-2EEF-481D-808E-0A5C3331C80E}" destId="{DE36153C-02A1-4FA0-9FD2-5B5535E9D321}" srcOrd="1" destOrd="0" parTransId="{FD7D16EE-507B-4BAF-A467-46873BC5474E}" sibTransId="{D431B4F9-3A02-4AD9-A47C-385CA1529635}"/>
    <dgm:cxn modelId="{EADC5524-849A-41CB-A401-B5113F836068}" type="presOf" srcId="{DE36153C-02A1-4FA0-9FD2-5B5535E9D321}" destId="{82DDBAA3-3F07-4D6A-8DB7-EC73CA6C850A}" srcOrd="0" destOrd="0" presId="urn:microsoft.com/office/officeart/2008/layout/VerticalCurvedList"/>
    <dgm:cxn modelId="{B93BEE46-2516-4622-9E69-7BB13F0AD6E0}" srcId="{F8E762FF-2EEF-481D-808E-0A5C3331C80E}" destId="{17E83C4F-94DF-42BE-9D15-EB6B450D4013}" srcOrd="0" destOrd="0" parTransId="{6A35A45D-C8DF-4ED0-B213-F10C0B8A66FD}" sibTransId="{B0E20892-498A-41A9-BDF6-4DB2C0205552}"/>
    <dgm:cxn modelId="{8CE5EF4B-1302-4EA4-A435-53628629591B}" type="presOf" srcId="{E6615911-8483-4D1A-8C80-EE634C981C34}" destId="{089880CC-DBC2-4997-B45C-FE83AC99B2A5}" srcOrd="0" destOrd="0" presId="urn:microsoft.com/office/officeart/2008/layout/VerticalCurvedList"/>
    <dgm:cxn modelId="{A524D77F-54CA-4EC4-8FF4-738E236EC783}" srcId="{F8E762FF-2EEF-481D-808E-0A5C3331C80E}" destId="{B559C3F8-7E8E-49AC-B34A-ED8B80088303}" srcOrd="2" destOrd="0" parTransId="{2DA3F924-E525-4458-996B-C2AFF70D3E94}" sibTransId="{F1098AA2-179B-4A01-BD4A-42A6071274B6}"/>
    <dgm:cxn modelId="{FE08C4B0-AACF-48D3-83D9-FFAE1EFA6EB6}" type="presOf" srcId="{F8E762FF-2EEF-481D-808E-0A5C3331C80E}" destId="{C767D2A8-311D-4B2E-B527-6BA063A1F3FC}" srcOrd="0" destOrd="0" presId="urn:microsoft.com/office/officeart/2008/layout/VerticalCurvedList"/>
    <dgm:cxn modelId="{B26D1EB9-A8F0-43FC-9366-462793E58CCD}" type="presOf" srcId="{17E83C4F-94DF-42BE-9D15-EB6B450D4013}" destId="{5684E92F-6227-4005-A8CB-00D69FB15E61}" srcOrd="0" destOrd="0" presId="urn:microsoft.com/office/officeart/2008/layout/VerticalCurvedList"/>
    <dgm:cxn modelId="{3C285EBE-224F-4082-B47C-BCF564868F56}" srcId="{F8E762FF-2EEF-481D-808E-0A5C3331C80E}" destId="{E6615911-8483-4D1A-8C80-EE634C981C34}" srcOrd="3" destOrd="0" parTransId="{11FEBF5F-86D9-4CA2-8030-62F283883621}" sibTransId="{DC2456D4-39EC-4AC0-9DFA-A6591D57C94C}"/>
    <dgm:cxn modelId="{7FED84E6-F84A-47DF-BFD6-71D511FC49C6}" type="presOf" srcId="{B0E20892-498A-41A9-BDF6-4DB2C0205552}" destId="{E7D73F22-C36B-4720-AD6A-A0E8345781A1}" srcOrd="0" destOrd="0" presId="urn:microsoft.com/office/officeart/2008/layout/VerticalCurvedList"/>
    <dgm:cxn modelId="{1B8C7FE7-ED97-491D-9DE5-FE6870CB5A3C}" type="presOf" srcId="{B559C3F8-7E8E-49AC-B34A-ED8B80088303}" destId="{BA107AD6-94D9-4F7A-997B-CD912706E3B5}" srcOrd="0" destOrd="0" presId="urn:microsoft.com/office/officeart/2008/layout/VerticalCurvedList"/>
    <dgm:cxn modelId="{BD04C9BE-3FA8-4056-A83C-FF35FB09BBE2}" type="presParOf" srcId="{C767D2A8-311D-4B2E-B527-6BA063A1F3FC}" destId="{79407AE3-CBEF-4253-9DD7-8B9FE26FEC47}" srcOrd="0" destOrd="0" presId="urn:microsoft.com/office/officeart/2008/layout/VerticalCurvedList"/>
    <dgm:cxn modelId="{A191E871-B2DE-4F30-94DD-8E388DE85F47}" type="presParOf" srcId="{79407AE3-CBEF-4253-9DD7-8B9FE26FEC47}" destId="{77E57849-1922-4411-BF6D-5049737EBF32}" srcOrd="0" destOrd="0" presId="urn:microsoft.com/office/officeart/2008/layout/VerticalCurvedList"/>
    <dgm:cxn modelId="{E5AED768-6DA5-456D-907E-C20379A5AECA}" type="presParOf" srcId="{77E57849-1922-4411-BF6D-5049737EBF32}" destId="{A03183D9-EA18-46D5-8F8C-2CD5A7569137}" srcOrd="0" destOrd="0" presId="urn:microsoft.com/office/officeart/2008/layout/VerticalCurvedList"/>
    <dgm:cxn modelId="{F74046BD-EAB9-4CBE-BE74-57A6C6BCFD7F}" type="presParOf" srcId="{77E57849-1922-4411-BF6D-5049737EBF32}" destId="{E7D73F22-C36B-4720-AD6A-A0E8345781A1}" srcOrd="1" destOrd="0" presId="urn:microsoft.com/office/officeart/2008/layout/VerticalCurvedList"/>
    <dgm:cxn modelId="{872E78C9-D57E-4C7E-9694-1939B3F958B6}" type="presParOf" srcId="{77E57849-1922-4411-BF6D-5049737EBF32}" destId="{0D1D0BF8-4F09-44F0-BCF2-EBE6A1092CEF}" srcOrd="2" destOrd="0" presId="urn:microsoft.com/office/officeart/2008/layout/VerticalCurvedList"/>
    <dgm:cxn modelId="{11AC0C5B-6735-49CC-BA17-94D8B9C272C6}" type="presParOf" srcId="{77E57849-1922-4411-BF6D-5049737EBF32}" destId="{DA14DC91-B853-4D0D-84D4-B7C577AA72EC}" srcOrd="3" destOrd="0" presId="urn:microsoft.com/office/officeart/2008/layout/VerticalCurvedList"/>
    <dgm:cxn modelId="{50570720-75F6-4BCB-A721-9F0843890073}" type="presParOf" srcId="{79407AE3-CBEF-4253-9DD7-8B9FE26FEC47}" destId="{5684E92F-6227-4005-A8CB-00D69FB15E61}" srcOrd="1" destOrd="0" presId="urn:microsoft.com/office/officeart/2008/layout/VerticalCurvedList"/>
    <dgm:cxn modelId="{ECFF2F0C-C6BF-479B-986C-8FA8AE730B6E}" type="presParOf" srcId="{79407AE3-CBEF-4253-9DD7-8B9FE26FEC47}" destId="{27B08327-D72F-4DDB-90BD-332F529A6F36}" srcOrd="2" destOrd="0" presId="urn:microsoft.com/office/officeart/2008/layout/VerticalCurvedList"/>
    <dgm:cxn modelId="{ABDF2835-4A33-45D1-A916-7FDDBEA23AE5}" type="presParOf" srcId="{27B08327-D72F-4DDB-90BD-332F529A6F36}" destId="{C09C5836-CE63-4923-9E38-D21154C8460B}" srcOrd="0" destOrd="0" presId="urn:microsoft.com/office/officeart/2008/layout/VerticalCurvedList"/>
    <dgm:cxn modelId="{73831E55-4FE4-4437-9D13-B574CF61E5F2}" type="presParOf" srcId="{79407AE3-CBEF-4253-9DD7-8B9FE26FEC47}" destId="{82DDBAA3-3F07-4D6A-8DB7-EC73CA6C850A}" srcOrd="3" destOrd="0" presId="urn:microsoft.com/office/officeart/2008/layout/VerticalCurvedList"/>
    <dgm:cxn modelId="{35F1BEF5-FB6E-4902-8AE1-E64D3D0519E9}" type="presParOf" srcId="{79407AE3-CBEF-4253-9DD7-8B9FE26FEC47}" destId="{39CDE0BE-0635-4795-92BA-3DBD5F8ED9F0}" srcOrd="4" destOrd="0" presId="urn:microsoft.com/office/officeart/2008/layout/VerticalCurvedList"/>
    <dgm:cxn modelId="{8161C6BD-90B2-4F8D-A340-B338CC73996E}" type="presParOf" srcId="{39CDE0BE-0635-4795-92BA-3DBD5F8ED9F0}" destId="{118BB5FE-C660-4D96-9AB2-56970E979389}" srcOrd="0" destOrd="0" presId="urn:microsoft.com/office/officeart/2008/layout/VerticalCurvedList"/>
    <dgm:cxn modelId="{F8B525C0-5D97-4CAA-9270-F78610C5CBD1}" type="presParOf" srcId="{79407AE3-CBEF-4253-9DD7-8B9FE26FEC47}" destId="{BA107AD6-94D9-4F7A-997B-CD912706E3B5}" srcOrd="5" destOrd="0" presId="urn:microsoft.com/office/officeart/2008/layout/VerticalCurvedList"/>
    <dgm:cxn modelId="{D0258FDC-7C40-4D25-A8CE-77FE7A7E00A3}" type="presParOf" srcId="{79407AE3-CBEF-4253-9DD7-8B9FE26FEC47}" destId="{ACF5A277-F8FA-4945-B085-9928D00337C9}" srcOrd="6" destOrd="0" presId="urn:microsoft.com/office/officeart/2008/layout/VerticalCurvedList"/>
    <dgm:cxn modelId="{5C28BB74-64A8-45E0-BA54-AE80F6C4FCD0}" type="presParOf" srcId="{ACF5A277-F8FA-4945-B085-9928D00337C9}" destId="{3D571B52-0B77-46A0-B463-90366C04F6D1}" srcOrd="0" destOrd="0" presId="urn:microsoft.com/office/officeart/2008/layout/VerticalCurvedList"/>
    <dgm:cxn modelId="{EF97B759-577E-4F2A-B189-99246F36DF1B}" type="presParOf" srcId="{79407AE3-CBEF-4253-9DD7-8B9FE26FEC47}" destId="{089880CC-DBC2-4997-B45C-FE83AC99B2A5}" srcOrd="7" destOrd="0" presId="urn:microsoft.com/office/officeart/2008/layout/VerticalCurvedList"/>
    <dgm:cxn modelId="{E3796E59-4107-485D-876C-7E65D3280E65}" type="presParOf" srcId="{79407AE3-CBEF-4253-9DD7-8B9FE26FEC47}" destId="{332DFAA5-C897-48F5-98D3-20B0083C14DA}" srcOrd="8" destOrd="0" presId="urn:microsoft.com/office/officeart/2008/layout/VerticalCurvedList"/>
    <dgm:cxn modelId="{8E3AAE53-7037-4122-98BE-D676B8A2A1B2}" type="presParOf" srcId="{332DFAA5-C897-48F5-98D3-20B0083C14DA}" destId="{D8406237-0232-4AAC-B1FB-D20B94F0EFE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main"/>
    </a:ext>
  </dgm:extLst>
</dgm:dataModel>
</file>

<file path=ppt/diagrams/data5.xml><?xml version="1.0" encoding="utf-8"?>
<dgm:dataModel xmlns:dgm="http://schemas.openxmlformats.org/drawingml/2006/diagram" xmlns:a="http://schemas.openxmlformats.org/drawingml/2006/main">
  <dgm:ptLst>
    <dgm:pt modelId="{BC99E17B-9E74-41CE-84C5-0305F9412DB4}"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IN"/>
        </a:p>
      </dgm:t>
    </dgm:pt>
    <dgm:pt modelId="{0A672FA8-3ABE-4F66-BF90-B07320BC321B}">
      <dgm:prSet phldrT="[Text]"/>
      <dgm:spPr/>
      <dgm:t>
        <a:bodyPr/>
        <a:lstStyle/>
        <a:p>
          <a:r>
            <a:rPr lang="en-IN" dirty="0">
              <a:solidFill>
                <a:schemeClr val="tx1"/>
              </a:solidFill>
            </a:rPr>
            <a:t>Advanced Data Analysis, Charts, Pivot Tables representation</a:t>
          </a:r>
        </a:p>
      </dgm:t>
    </dgm:pt>
    <dgm:pt modelId="{47640219-7D10-40B3-85E9-CEDC39AAF1F1}" type="parTrans" cxnId="{F6E7B6C0-49EF-42FB-AB77-5CC0FB9AC437}">
      <dgm:prSet/>
      <dgm:spPr/>
      <dgm:t>
        <a:bodyPr/>
        <a:lstStyle/>
        <a:p>
          <a:endParaRPr lang="en-IN"/>
        </a:p>
      </dgm:t>
    </dgm:pt>
    <dgm:pt modelId="{F737144C-1A78-420A-8BA3-C1FC93414021}" type="sibTrans" cxnId="{F6E7B6C0-49EF-42FB-AB77-5CC0FB9AC437}">
      <dgm:prSet/>
      <dgm:spPr/>
      <dgm:t>
        <a:bodyPr/>
        <a:lstStyle/>
        <a:p>
          <a:endParaRPr lang="en-IN"/>
        </a:p>
      </dgm:t>
    </dgm:pt>
    <dgm:pt modelId="{34F951D4-67E2-438A-AC3A-D82D9589F3EA}">
      <dgm:prSet phldrT="[Text]"/>
      <dgm:spPr/>
      <dgm:t>
        <a:bodyPr/>
        <a:lstStyle/>
        <a:p>
          <a:r>
            <a:rPr lang="en-IN" dirty="0">
              <a:solidFill>
                <a:schemeClr val="accent6"/>
              </a:solidFill>
            </a:rPr>
            <a:t>Dynamic and Real Time representation of Data- Power BI Dashboards</a:t>
          </a:r>
        </a:p>
      </dgm:t>
    </dgm:pt>
    <dgm:pt modelId="{C3B913A0-6BA6-4272-886E-1F9B62176117}" type="parTrans" cxnId="{6514808E-4FB7-412B-808E-5D9A30916FA2}">
      <dgm:prSet/>
      <dgm:spPr/>
      <dgm:t>
        <a:bodyPr/>
        <a:lstStyle/>
        <a:p>
          <a:endParaRPr lang="en-IN"/>
        </a:p>
      </dgm:t>
    </dgm:pt>
    <dgm:pt modelId="{C7F9CD97-8841-4DDD-AB71-8C312E4565B8}" type="sibTrans" cxnId="{6514808E-4FB7-412B-808E-5D9A30916FA2}">
      <dgm:prSet/>
      <dgm:spPr/>
      <dgm:t>
        <a:bodyPr/>
        <a:lstStyle/>
        <a:p>
          <a:endParaRPr lang="en-IN"/>
        </a:p>
      </dgm:t>
    </dgm:pt>
    <dgm:pt modelId="{96C99BBB-4BBC-448F-B27E-392FA147166B}">
      <dgm:prSet phldrT="[Text]"/>
      <dgm:spPr/>
      <dgm:t>
        <a:bodyPr/>
        <a:lstStyle/>
        <a:p>
          <a:r>
            <a:rPr lang="en-IN" dirty="0">
              <a:solidFill>
                <a:schemeClr val="tx1"/>
              </a:solidFill>
            </a:rPr>
            <a:t>Automation on excel, queries, macros, forms and Reports</a:t>
          </a:r>
        </a:p>
      </dgm:t>
    </dgm:pt>
    <dgm:pt modelId="{02DEC0FC-07BE-4C93-83B4-CDD709A0B7DB}" type="parTrans" cxnId="{98C55743-9A0F-4587-AC52-970A1AF122BA}">
      <dgm:prSet/>
      <dgm:spPr/>
      <dgm:t>
        <a:bodyPr/>
        <a:lstStyle/>
        <a:p>
          <a:endParaRPr lang="en-IN"/>
        </a:p>
      </dgm:t>
    </dgm:pt>
    <dgm:pt modelId="{D09B585F-7802-4336-8DAB-1D750830F2E1}" type="sibTrans" cxnId="{98C55743-9A0F-4587-AC52-970A1AF122BA}">
      <dgm:prSet/>
      <dgm:spPr/>
      <dgm:t>
        <a:bodyPr/>
        <a:lstStyle/>
        <a:p>
          <a:endParaRPr lang="en-IN"/>
        </a:p>
      </dgm:t>
    </dgm:pt>
    <dgm:pt modelId="{97975D21-0934-4D0B-9374-9B30C667A2F9}">
      <dgm:prSet phldrT="[Text]"/>
      <dgm:spPr/>
      <dgm:t>
        <a:bodyPr/>
        <a:lstStyle/>
        <a:p>
          <a:r>
            <a:rPr lang="en-IN" dirty="0">
              <a:solidFill>
                <a:schemeClr val="accent6"/>
              </a:solidFill>
            </a:rPr>
            <a:t>Automation of Routine Tasks, Offsetting Errors</a:t>
          </a:r>
        </a:p>
      </dgm:t>
    </dgm:pt>
    <dgm:pt modelId="{F0046964-7AAD-4412-AD3C-40DD54FD5DFE}" type="parTrans" cxnId="{4C76A9B1-9BDB-41F7-9997-3FBDBE589B00}">
      <dgm:prSet/>
      <dgm:spPr/>
      <dgm:t>
        <a:bodyPr/>
        <a:lstStyle/>
        <a:p>
          <a:endParaRPr lang="en-IN"/>
        </a:p>
      </dgm:t>
    </dgm:pt>
    <dgm:pt modelId="{F9C1CFCB-02E2-4B33-853C-22975C0DC4C0}" type="sibTrans" cxnId="{4C76A9B1-9BDB-41F7-9997-3FBDBE589B00}">
      <dgm:prSet/>
      <dgm:spPr/>
      <dgm:t>
        <a:bodyPr/>
        <a:lstStyle/>
        <a:p>
          <a:endParaRPr lang="en-IN"/>
        </a:p>
      </dgm:t>
    </dgm:pt>
    <dgm:pt modelId="{83D003B1-4905-49A6-BEC6-F7FAD19D9ECF}">
      <dgm:prSet phldrT="[Text]"/>
      <dgm:spPr/>
      <dgm:t>
        <a:bodyPr/>
        <a:lstStyle/>
        <a:p>
          <a:r>
            <a:rPr lang="en-IN" dirty="0">
              <a:solidFill>
                <a:schemeClr val="tx1"/>
              </a:solidFill>
            </a:rPr>
            <a:t>Solving Financial and Statistical </a:t>
          </a:r>
          <a:r>
            <a:rPr lang="en-IN" dirty="0" err="1">
              <a:solidFill>
                <a:schemeClr val="tx1"/>
              </a:solidFill>
            </a:rPr>
            <a:t>problesms</a:t>
          </a:r>
          <a:endParaRPr lang="en-IN" dirty="0">
            <a:solidFill>
              <a:schemeClr val="tx1"/>
            </a:solidFill>
          </a:endParaRPr>
        </a:p>
      </dgm:t>
    </dgm:pt>
    <dgm:pt modelId="{BCB7C3B7-041F-485C-92DC-141900872FC1}" type="parTrans" cxnId="{F2432299-CEC0-4705-8B7A-9561B8C0C366}">
      <dgm:prSet/>
      <dgm:spPr/>
      <dgm:t>
        <a:bodyPr/>
        <a:lstStyle/>
        <a:p>
          <a:endParaRPr lang="en-IN"/>
        </a:p>
      </dgm:t>
    </dgm:pt>
    <dgm:pt modelId="{C83A589C-3C23-4CE7-8788-D2770E9CC05F}" type="sibTrans" cxnId="{F2432299-CEC0-4705-8B7A-9561B8C0C366}">
      <dgm:prSet/>
      <dgm:spPr/>
      <dgm:t>
        <a:bodyPr/>
        <a:lstStyle/>
        <a:p>
          <a:endParaRPr lang="en-IN"/>
        </a:p>
      </dgm:t>
    </dgm:pt>
    <dgm:pt modelId="{C695E844-A896-46F0-881C-3440132E7140}">
      <dgm:prSet phldrT="[Text]"/>
      <dgm:spPr/>
      <dgm:t>
        <a:bodyPr/>
        <a:lstStyle/>
        <a:p>
          <a:r>
            <a:rPr lang="en-IN" dirty="0">
              <a:solidFill>
                <a:schemeClr val="accent6"/>
              </a:solidFill>
            </a:rPr>
            <a:t>Capital Budgeting, Resource Optimisation Problems, Transport Cost effectiveness</a:t>
          </a:r>
        </a:p>
      </dgm:t>
    </dgm:pt>
    <dgm:pt modelId="{CB2B201C-3F42-46D7-8103-741B60BCD389}" type="parTrans" cxnId="{D730C755-A6FA-4E5D-90D3-EED2B49F9C86}">
      <dgm:prSet/>
      <dgm:spPr/>
      <dgm:t>
        <a:bodyPr/>
        <a:lstStyle/>
        <a:p>
          <a:endParaRPr lang="en-IN"/>
        </a:p>
      </dgm:t>
    </dgm:pt>
    <dgm:pt modelId="{A424DDB4-6E0A-494A-A824-9F320F5D8E3B}" type="sibTrans" cxnId="{D730C755-A6FA-4E5D-90D3-EED2B49F9C86}">
      <dgm:prSet/>
      <dgm:spPr/>
      <dgm:t>
        <a:bodyPr/>
        <a:lstStyle/>
        <a:p>
          <a:endParaRPr lang="en-IN"/>
        </a:p>
      </dgm:t>
    </dgm:pt>
    <dgm:pt modelId="{A0CCFAC8-C553-4BB1-AC77-140E9B08401C}" type="pres">
      <dgm:prSet presAssocID="{BC99E17B-9E74-41CE-84C5-0305F9412DB4}" presName="Name0" presStyleCnt="0">
        <dgm:presLayoutVars>
          <dgm:chMax/>
          <dgm:chPref/>
          <dgm:dir/>
          <dgm:animLvl val="lvl"/>
        </dgm:presLayoutVars>
      </dgm:prSet>
      <dgm:spPr/>
    </dgm:pt>
    <dgm:pt modelId="{1AD6FCAB-7A93-43A0-902B-F92B4B30B75C}" type="pres">
      <dgm:prSet presAssocID="{0A672FA8-3ABE-4F66-BF90-B07320BC321B}" presName="composite" presStyleCnt="0"/>
      <dgm:spPr/>
    </dgm:pt>
    <dgm:pt modelId="{F200624B-30EA-43C1-996E-B2A7C53140B1}" type="pres">
      <dgm:prSet presAssocID="{0A672FA8-3ABE-4F66-BF90-B07320BC321B}" presName="Parent1" presStyleLbl="node1" presStyleIdx="0" presStyleCnt="6">
        <dgm:presLayoutVars>
          <dgm:chMax val="1"/>
          <dgm:chPref val="1"/>
          <dgm:bulletEnabled val="1"/>
        </dgm:presLayoutVars>
      </dgm:prSet>
      <dgm:spPr/>
    </dgm:pt>
    <dgm:pt modelId="{6C087161-FADB-4132-BD81-B92415F53FB8}" type="pres">
      <dgm:prSet presAssocID="{0A672FA8-3ABE-4F66-BF90-B07320BC321B}" presName="Childtext1" presStyleLbl="revTx" presStyleIdx="0" presStyleCnt="3">
        <dgm:presLayoutVars>
          <dgm:chMax val="0"/>
          <dgm:chPref val="0"/>
          <dgm:bulletEnabled val="1"/>
        </dgm:presLayoutVars>
      </dgm:prSet>
      <dgm:spPr/>
    </dgm:pt>
    <dgm:pt modelId="{CD1A85F9-1E92-4AD9-B340-C5BB6E28763F}" type="pres">
      <dgm:prSet presAssocID="{0A672FA8-3ABE-4F66-BF90-B07320BC321B}" presName="BalanceSpacing" presStyleCnt="0"/>
      <dgm:spPr/>
    </dgm:pt>
    <dgm:pt modelId="{9185FA48-D5E9-406B-9A21-7D830D197A9B}" type="pres">
      <dgm:prSet presAssocID="{0A672FA8-3ABE-4F66-BF90-B07320BC321B}" presName="BalanceSpacing1" presStyleCnt="0"/>
      <dgm:spPr/>
    </dgm:pt>
    <dgm:pt modelId="{3A3604F6-794F-4919-9135-630994C05B93}" type="pres">
      <dgm:prSet presAssocID="{F737144C-1A78-420A-8BA3-C1FC93414021}" presName="Accent1Text" presStyleLbl="node1" presStyleIdx="1" presStyleCnt="6"/>
      <dgm:spPr/>
    </dgm:pt>
    <dgm:pt modelId="{D3AFC188-0D07-4755-B534-771768A7897E}" type="pres">
      <dgm:prSet presAssocID="{F737144C-1A78-420A-8BA3-C1FC93414021}" presName="spaceBetweenRectangles" presStyleCnt="0"/>
      <dgm:spPr/>
    </dgm:pt>
    <dgm:pt modelId="{AC3A46DB-9181-4561-B73A-DE73D2E2D044}" type="pres">
      <dgm:prSet presAssocID="{96C99BBB-4BBC-448F-B27E-392FA147166B}" presName="composite" presStyleCnt="0"/>
      <dgm:spPr/>
    </dgm:pt>
    <dgm:pt modelId="{BBBB743B-819A-4253-88FC-2355AE2F1F2B}" type="pres">
      <dgm:prSet presAssocID="{96C99BBB-4BBC-448F-B27E-392FA147166B}" presName="Parent1" presStyleLbl="node1" presStyleIdx="2" presStyleCnt="6">
        <dgm:presLayoutVars>
          <dgm:chMax val="1"/>
          <dgm:chPref val="1"/>
          <dgm:bulletEnabled val="1"/>
        </dgm:presLayoutVars>
      </dgm:prSet>
      <dgm:spPr/>
    </dgm:pt>
    <dgm:pt modelId="{C20DAE60-BC2E-4B45-BB39-4C575F2EAF94}" type="pres">
      <dgm:prSet presAssocID="{96C99BBB-4BBC-448F-B27E-392FA147166B}" presName="Childtext1" presStyleLbl="revTx" presStyleIdx="1" presStyleCnt="3">
        <dgm:presLayoutVars>
          <dgm:chMax val="0"/>
          <dgm:chPref val="0"/>
          <dgm:bulletEnabled val="1"/>
        </dgm:presLayoutVars>
      </dgm:prSet>
      <dgm:spPr/>
    </dgm:pt>
    <dgm:pt modelId="{C3B71960-C5FD-4400-96E0-1C994BBD52F2}" type="pres">
      <dgm:prSet presAssocID="{96C99BBB-4BBC-448F-B27E-392FA147166B}" presName="BalanceSpacing" presStyleCnt="0"/>
      <dgm:spPr/>
    </dgm:pt>
    <dgm:pt modelId="{4A05312E-CC6F-46E1-8974-2D1ED600C1A7}" type="pres">
      <dgm:prSet presAssocID="{96C99BBB-4BBC-448F-B27E-392FA147166B}" presName="BalanceSpacing1" presStyleCnt="0"/>
      <dgm:spPr/>
    </dgm:pt>
    <dgm:pt modelId="{E46CE25B-FD08-4DA3-A4E3-750084C954E5}" type="pres">
      <dgm:prSet presAssocID="{D09B585F-7802-4336-8DAB-1D750830F2E1}" presName="Accent1Text" presStyleLbl="node1" presStyleIdx="3" presStyleCnt="6"/>
      <dgm:spPr/>
    </dgm:pt>
    <dgm:pt modelId="{A0E2F1DB-656C-41D5-BF3F-10FB08C3CBDF}" type="pres">
      <dgm:prSet presAssocID="{D09B585F-7802-4336-8DAB-1D750830F2E1}" presName="spaceBetweenRectangles" presStyleCnt="0"/>
      <dgm:spPr/>
    </dgm:pt>
    <dgm:pt modelId="{E0B1B5E6-B67B-4B47-9215-44407024B721}" type="pres">
      <dgm:prSet presAssocID="{83D003B1-4905-49A6-BEC6-F7FAD19D9ECF}" presName="composite" presStyleCnt="0"/>
      <dgm:spPr/>
    </dgm:pt>
    <dgm:pt modelId="{95D948B6-F6DF-43F2-9F46-F98F53BEB82D}" type="pres">
      <dgm:prSet presAssocID="{83D003B1-4905-49A6-BEC6-F7FAD19D9ECF}" presName="Parent1" presStyleLbl="node1" presStyleIdx="4" presStyleCnt="6">
        <dgm:presLayoutVars>
          <dgm:chMax val="1"/>
          <dgm:chPref val="1"/>
          <dgm:bulletEnabled val="1"/>
        </dgm:presLayoutVars>
      </dgm:prSet>
      <dgm:spPr/>
    </dgm:pt>
    <dgm:pt modelId="{1E529ADF-C6C4-4470-9D99-8BB7FF86B863}" type="pres">
      <dgm:prSet presAssocID="{83D003B1-4905-49A6-BEC6-F7FAD19D9ECF}" presName="Childtext1" presStyleLbl="revTx" presStyleIdx="2" presStyleCnt="3">
        <dgm:presLayoutVars>
          <dgm:chMax val="0"/>
          <dgm:chPref val="0"/>
          <dgm:bulletEnabled val="1"/>
        </dgm:presLayoutVars>
      </dgm:prSet>
      <dgm:spPr/>
    </dgm:pt>
    <dgm:pt modelId="{77C30FB4-09F6-4B76-9B26-F3C2DEF06BF3}" type="pres">
      <dgm:prSet presAssocID="{83D003B1-4905-49A6-BEC6-F7FAD19D9ECF}" presName="BalanceSpacing" presStyleCnt="0"/>
      <dgm:spPr/>
    </dgm:pt>
    <dgm:pt modelId="{B117991A-F2CE-4E64-836D-122055E8608E}" type="pres">
      <dgm:prSet presAssocID="{83D003B1-4905-49A6-BEC6-F7FAD19D9ECF}" presName="BalanceSpacing1" presStyleCnt="0"/>
      <dgm:spPr/>
    </dgm:pt>
    <dgm:pt modelId="{E7F13A50-5E06-4662-9848-D705193C1588}" type="pres">
      <dgm:prSet presAssocID="{C83A589C-3C23-4CE7-8788-D2770E9CC05F}" presName="Accent1Text" presStyleLbl="node1" presStyleIdx="5" presStyleCnt="6"/>
      <dgm:spPr/>
    </dgm:pt>
  </dgm:ptLst>
  <dgm:cxnLst>
    <dgm:cxn modelId="{1C20F71B-64B0-43AC-A210-9C8B639BE176}" type="presOf" srcId="{F737144C-1A78-420A-8BA3-C1FC93414021}" destId="{3A3604F6-794F-4919-9135-630994C05B93}" srcOrd="0" destOrd="0" presId="urn:microsoft.com/office/officeart/2008/layout/AlternatingHexagons"/>
    <dgm:cxn modelId="{D80EC31E-DE9B-46F7-937A-3C6B45216DDD}" type="presOf" srcId="{34F951D4-67E2-438A-AC3A-D82D9589F3EA}" destId="{6C087161-FADB-4132-BD81-B92415F53FB8}" srcOrd="0" destOrd="0" presId="urn:microsoft.com/office/officeart/2008/layout/AlternatingHexagons"/>
    <dgm:cxn modelId="{98C55743-9A0F-4587-AC52-970A1AF122BA}" srcId="{BC99E17B-9E74-41CE-84C5-0305F9412DB4}" destId="{96C99BBB-4BBC-448F-B27E-392FA147166B}" srcOrd="1" destOrd="0" parTransId="{02DEC0FC-07BE-4C93-83B4-CDD709A0B7DB}" sibTransId="{D09B585F-7802-4336-8DAB-1D750830F2E1}"/>
    <dgm:cxn modelId="{11B6B368-61A2-4676-8810-62B78DE90984}" type="presOf" srcId="{83D003B1-4905-49A6-BEC6-F7FAD19D9ECF}" destId="{95D948B6-F6DF-43F2-9F46-F98F53BEB82D}" srcOrd="0" destOrd="0" presId="urn:microsoft.com/office/officeart/2008/layout/AlternatingHexagons"/>
    <dgm:cxn modelId="{4C363F4F-3FB7-4404-8FAB-C51C2E465CE1}" type="presOf" srcId="{BC99E17B-9E74-41CE-84C5-0305F9412DB4}" destId="{A0CCFAC8-C553-4BB1-AC77-140E9B08401C}" srcOrd="0" destOrd="0" presId="urn:microsoft.com/office/officeart/2008/layout/AlternatingHexagons"/>
    <dgm:cxn modelId="{D730C755-A6FA-4E5D-90D3-EED2B49F9C86}" srcId="{83D003B1-4905-49A6-BEC6-F7FAD19D9ECF}" destId="{C695E844-A896-46F0-881C-3440132E7140}" srcOrd="0" destOrd="0" parTransId="{CB2B201C-3F42-46D7-8103-741B60BCD389}" sibTransId="{A424DDB4-6E0A-494A-A824-9F320F5D8E3B}"/>
    <dgm:cxn modelId="{12769388-4148-430F-8EE4-B150BB807CA3}" type="presOf" srcId="{97975D21-0934-4D0B-9374-9B30C667A2F9}" destId="{C20DAE60-BC2E-4B45-BB39-4C575F2EAF94}" srcOrd="0" destOrd="0" presId="urn:microsoft.com/office/officeart/2008/layout/AlternatingHexagons"/>
    <dgm:cxn modelId="{4B27EE8D-6485-48F2-BFFC-14173BBB71D3}" type="presOf" srcId="{C695E844-A896-46F0-881C-3440132E7140}" destId="{1E529ADF-C6C4-4470-9D99-8BB7FF86B863}" srcOrd="0" destOrd="0" presId="urn:microsoft.com/office/officeart/2008/layout/AlternatingHexagons"/>
    <dgm:cxn modelId="{6514808E-4FB7-412B-808E-5D9A30916FA2}" srcId="{0A672FA8-3ABE-4F66-BF90-B07320BC321B}" destId="{34F951D4-67E2-438A-AC3A-D82D9589F3EA}" srcOrd="0" destOrd="0" parTransId="{C3B913A0-6BA6-4272-886E-1F9B62176117}" sibTransId="{C7F9CD97-8841-4DDD-AB71-8C312E4565B8}"/>
    <dgm:cxn modelId="{F2432299-CEC0-4705-8B7A-9561B8C0C366}" srcId="{BC99E17B-9E74-41CE-84C5-0305F9412DB4}" destId="{83D003B1-4905-49A6-BEC6-F7FAD19D9ECF}" srcOrd="2" destOrd="0" parTransId="{BCB7C3B7-041F-485C-92DC-141900872FC1}" sibTransId="{C83A589C-3C23-4CE7-8788-D2770E9CC05F}"/>
    <dgm:cxn modelId="{8B81FD9C-044B-4DE0-87EA-ACD2D7AC57E7}" type="presOf" srcId="{D09B585F-7802-4336-8DAB-1D750830F2E1}" destId="{E46CE25B-FD08-4DA3-A4E3-750084C954E5}" srcOrd="0" destOrd="0" presId="urn:microsoft.com/office/officeart/2008/layout/AlternatingHexagons"/>
    <dgm:cxn modelId="{4C76A9B1-9BDB-41F7-9997-3FBDBE589B00}" srcId="{96C99BBB-4BBC-448F-B27E-392FA147166B}" destId="{97975D21-0934-4D0B-9374-9B30C667A2F9}" srcOrd="0" destOrd="0" parTransId="{F0046964-7AAD-4412-AD3C-40DD54FD5DFE}" sibTransId="{F9C1CFCB-02E2-4B33-853C-22975C0DC4C0}"/>
    <dgm:cxn modelId="{F6E7B6C0-49EF-42FB-AB77-5CC0FB9AC437}" srcId="{BC99E17B-9E74-41CE-84C5-0305F9412DB4}" destId="{0A672FA8-3ABE-4F66-BF90-B07320BC321B}" srcOrd="0" destOrd="0" parTransId="{47640219-7D10-40B3-85E9-CEDC39AAF1F1}" sibTransId="{F737144C-1A78-420A-8BA3-C1FC93414021}"/>
    <dgm:cxn modelId="{D42629C1-0E4A-41E9-8803-BBD14D80821A}" type="presOf" srcId="{C83A589C-3C23-4CE7-8788-D2770E9CC05F}" destId="{E7F13A50-5E06-4662-9848-D705193C1588}" srcOrd="0" destOrd="0" presId="urn:microsoft.com/office/officeart/2008/layout/AlternatingHexagons"/>
    <dgm:cxn modelId="{3FE37CD3-F472-4FAF-B005-F8BC6EDEAE62}" type="presOf" srcId="{96C99BBB-4BBC-448F-B27E-392FA147166B}" destId="{BBBB743B-819A-4253-88FC-2355AE2F1F2B}" srcOrd="0" destOrd="0" presId="urn:microsoft.com/office/officeart/2008/layout/AlternatingHexagons"/>
    <dgm:cxn modelId="{166235ED-F6FF-422E-9AFA-74179B28D41B}" type="presOf" srcId="{0A672FA8-3ABE-4F66-BF90-B07320BC321B}" destId="{F200624B-30EA-43C1-996E-B2A7C53140B1}" srcOrd="0" destOrd="0" presId="urn:microsoft.com/office/officeart/2008/layout/AlternatingHexagons"/>
    <dgm:cxn modelId="{18B3EDB9-6F6F-4FDA-9E55-B765B33CC810}" type="presParOf" srcId="{A0CCFAC8-C553-4BB1-AC77-140E9B08401C}" destId="{1AD6FCAB-7A93-43A0-902B-F92B4B30B75C}" srcOrd="0" destOrd="0" presId="urn:microsoft.com/office/officeart/2008/layout/AlternatingHexagons"/>
    <dgm:cxn modelId="{D538E3F1-BE12-4068-A7A5-F008CC0D51F8}" type="presParOf" srcId="{1AD6FCAB-7A93-43A0-902B-F92B4B30B75C}" destId="{F200624B-30EA-43C1-996E-B2A7C53140B1}" srcOrd="0" destOrd="0" presId="urn:microsoft.com/office/officeart/2008/layout/AlternatingHexagons"/>
    <dgm:cxn modelId="{7882BE01-930E-4550-9A52-4C993C940008}" type="presParOf" srcId="{1AD6FCAB-7A93-43A0-902B-F92B4B30B75C}" destId="{6C087161-FADB-4132-BD81-B92415F53FB8}" srcOrd="1" destOrd="0" presId="urn:microsoft.com/office/officeart/2008/layout/AlternatingHexagons"/>
    <dgm:cxn modelId="{3AC3A50F-B620-4790-9F82-10E12D61ED0F}" type="presParOf" srcId="{1AD6FCAB-7A93-43A0-902B-F92B4B30B75C}" destId="{CD1A85F9-1E92-4AD9-B340-C5BB6E28763F}" srcOrd="2" destOrd="0" presId="urn:microsoft.com/office/officeart/2008/layout/AlternatingHexagons"/>
    <dgm:cxn modelId="{1FB760CD-2D27-48AD-8078-F45AA612BEE4}" type="presParOf" srcId="{1AD6FCAB-7A93-43A0-902B-F92B4B30B75C}" destId="{9185FA48-D5E9-406B-9A21-7D830D197A9B}" srcOrd="3" destOrd="0" presId="urn:microsoft.com/office/officeart/2008/layout/AlternatingHexagons"/>
    <dgm:cxn modelId="{207B7462-95E9-4914-A7F0-4F93E143EF17}" type="presParOf" srcId="{1AD6FCAB-7A93-43A0-902B-F92B4B30B75C}" destId="{3A3604F6-794F-4919-9135-630994C05B93}" srcOrd="4" destOrd="0" presId="urn:microsoft.com/office/officeart/2008/layout/AlternatingHexagons"/>
    <dgm:cxn modelId="{7181EB04-B141-43A6-B86F-7F6C3B483DAF}" type="presParOf" srcId="{A0CCFAC8-C553-4BB1-AC77-140E9B08401C}" destId="{D3AFC188-0D07-4755-B534-771768A7897E}" srcOrd="1" destOrd="0" presId="urn:microsoft.com/office/officeart/2008/layout/AlternatingHexagons"/>
    <dgm:cxn modelId="{4374FB00-240B-4F57-A502-7B729ADF0181}" type="presParOf" srcId="{A0CCFAC8-C553-4BB1-AC77-140E9B08401C}" destId="{AC3A46DB-9181-4561-B73A-DE73D2E2D044}" srcOrd="2" destOrd="0" presId="urn:microsoft.com/office/officeart/2008/layout/AlternatingHexagons"/>
    <dgm:cxn modelId="{782F692F-1B6D-4C71-BF28-8C028BB179B0}" type="presParOf" srcId="{AC3A46DB-9181-4561-B73A-DE73D2E2D044}" destId="{BBBB743B-819A-4253-88FC-2355AE2F1F2B}" srcOrd="0" destOrd="0" presId="urn:microsoft.com/office/officeart/2008/layout/AlternatingHexagons"/>
    <dgm:cxn modelId="{296B3B54-DBD5-4D4F-BC41-5739516C4150}" type="presParOf" srcId="{AC3A46DB-9181-4561-B73A-DE73D2E2D044}" destId="{C20DAE60-BC2E-4B45-BB39-4C575F2EAF94}" srcOrd="1" destOrd="0" presId="urn:microsoft.com/office/officeart/2008/layout/AlternatingHexagons"/>
    <dgm:cxn modelId="{DC231DCB-85FE-4C6E-9146-8305EC249851}" type="presParOf" srcId="{AC3A46DB-9181-4561-B73A-DE73D2E2D044}" destId="{C3B71960-C5FD-4400-96E0-1C994BBD52F2}" srcOrd="2" destOrd="0" presId="urn:microsoft.com/office/officeart/2008/layout/AlternatingHexagons"/>
    <dgm:cxn modelId="{F34363E5-2007-4F17-B2A0-F5AE73F73042}" type="presParOf" srcId="{AC3A46DB-9181-4561-B73A-DE73D2E2D044}" destId="{4A05312E-CC6F-46E1-8974-2D1ED600C1A7}" srcOrd="3" destOrd="0" presId="urn:microsoft.com/office/officeart/2008/layout/AlternatingHexagons"/>
    <dgm:cxn modelId="{F62FF88E-4559-48B9-848F-F94C6F2F8415}" type="presParOf" srcId="{AC3A46DB-9181-4561-B73A-DE73D2E2D044}" destId="{E46CE25B-FD08-4DA3-A4E3-750084C954E5}" srcOrd="4" destOrd="0" presId="urn:microsoft.com/office/officeart/2008/layout/AlternatingHexagons"/>
    <dgm:cxn modelId="{B4F13539-5E08-4181-91F7-86423C4912A8}" type="presParOf" srcId="{A0CCFAC8-C553-4BB1-AC77-140E9B08401C}" destId="{A0E2F1DB-656C-41D5-BF3F-10FB08C3CBDF}" srcOrd="3" destOrd="0" presId="urn:microsoft.com/office/officeart/2008/layout/AlternatingHexagons"/>
    <dgm:cxn modelId="{847CCF55-396A-403B-9534-F1301A284A31}" type="presParOf" srcId="{A0CCFAC8-C553-4BB1-AC77-140E9B08401C}" destId="{E0B1B5E6-B67B-4B47-9215-44407024B721}" srcOrd="4" destOrd="0" presId="urn:microsoft.com/office/officeart/2008/layout/AlternatingHexagons"/>
    <dgm:cxn modelId="{3663CA68-BFE2-4C9D-A339-A59D1C37A608}" type="presParOf" srcId="{E0B1B5E6-B67B-4B47-9215-44407024B721}" destId="{95D948B6-F6DF-43F2-9F46-F98F53BEB82D}" srcOrd="0" destOrd="0" presId="urn:microsoft.com/office/officeart/2008/layout/AlternatingHexagons"/>
    <dgm:cxn modelId="{0209A8F1-19D6-4D1B-9E58-486CF951489A}" type="presParOf" srcId="{E0B1B5E6-B67B-4B47-9215-44407024B721}" destId="{1E529ADF-C6C4-4470-9D99-8BB7FF86B863}" srcOrd="1" destOrd="0" presId="urn:microsoft.com/office/officeart/2008/layout/AlternatingHexagons"/>
    <dgm:cxn modelId="{E4593B2E-07EC-4255-997B-061B8AE8EC64}" type="presParOf" srcId="{E0B1B5E6-B67B-4B47-9215-44407024B721}" destId="{77C30FB4-09F6-4B76-9B26-F3C2DEF06BF3}" srcOrd="2" destOrd="0" presId="urn:microsoft.com/office/officeart/2008/layout/AlternatingHexagons"/>
    <dgm:cxn modelId="{0C3C462B-6A7F-4AD4-BCDD-9DB2CD74F978}" type="presParOf" srcId="{E0B1B5E6-B67B-4B47-9215-44407024B721}" destId="{B117991A-F2CE-4E64-836D-122055E8608E}" srcOrd="3" destOrd="0" presId="urn:microsoft.com/office/officeart/2008/layout/AlternatingHexagons"/>
    <dgm:cxn modelId="{6B2F6DDA-1B8B-4ECE-9628-70FF69505DA4}" type="presParOf" srcId="{E0B1B5E6-B67B-4B47-9215-44407024B721}" destId="{E7F13A50-5E06-4662-9848-D705193C1588}"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0BA2441-55C2-48AE-8EAD-7F58801975F9}"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7F51C4BF-A83F-41AA-A9AA-F3D4DF31F312}">
      <dgm:prSet/>
      <dgm:spPr/>
      <dgm:t>
        <a:bodyPr/>
        <a:lstStyle/>
        <a:p>
          <a:pPr>
            <a:lnSpc>
              <a:spcPct val="100000"/>
            </a:lnSpc>
          </a:pPr>
          <a:r>
            <a:rPr lang="en-US"/>
            <a:t>To train students to enhance written as well as oral communication in the corporate world. </a:t>
          </a:r>
        </a:p>
      </dgm:t>
    </dgm:pt>
    <dgm:pt modelId="{EDC4DF9B-ECEB-462E-8F70-EC6C3F7B58CD}" type="parTrans" cxnId="{6D409744-8D49-4D6C-8627-F5843C704267}">
      <dgm:prSet/>
      <dgm:spPr/>
      <dgm:t>
        <a:bodyPr/>
        <a:lstStyle/>
        <a:p>
          <a:endParaRPr lang="en-US"/>
        </a:p>
      </dgm:t>
    </dgm:pt>
    <dgm:pt modelId="{00ECC541-8F17-430A-B728-DC39C49B54D7}" type="sibTrans" cxnId="{6D409744-8D49-4D6C-8627-F5843C704267}">
      <dgm:prSet/>
      <dgm:spPr/>
      <dgm:t>
        <a:bodyPr/>
        <a:lstStyle/>
        <a:p>
          <a:pPr>
            <a:lnSpc>
              <a:spcPct val="100000"/>
            </a:lnSpc>
          </a:pPr>
          <a:endParaRPr lang="en-US"/>
        </a:p>
      </dgm:t>
    </dgm:pt>
    <dgm:pt modelId="{12C64A47-E5D1-4BF8-A5B6-12174331B7CB}">
      <dgm:prSet/>
      <dgm:spPr/>
      <dgm:t>
        <a:bodyPr/>
        <a:lstStyle/>
        <a:p>
          <a:pPr>
            <a:lnSpc>
              <a:spcPct val="100000"/>
            </a:lnSpc>
          </a:pPr>
          <a:r>
            <a:rPr lang="en-US"/>
            <a:t>To help students in understanding the principles and techniques of business communication. </a:t>
          </a:r>
        </a:p>
      </dgm:t>
    </dgm:pt>
    <dgm:pt modelId="{19AAE4F7-193B-4130-9270-E0E371CBE5A3}" type="parTrans" cxnId="{AA5162E1-5259-40BA-AB80-3D0C85B810DB}">
      <dgm:prSet/>
      <dgm:spPr/>
      <dgm:t>
        <a:bodyPr/>
        <a:lstStyle/>
        <a:p>
          <a:endParaRPr lang="en-US"/>
        </a:p>
      </dgm:t>
    </dgm:pt>
    <dgm:pt modelId="{44380127-077F-4E10-8A5E-EF2A4E678830}" type="sibTrans" cxnId="{AA5162E1-5259-40BA-AB80-3D0C85B810DB}">
      <dgm:prSet/>
      <dgm:spPr/>
      <dgm:t>
        <a:bodyPr/>
        <a:lstStyle/>
        <a:p>
          <a:pPr>
            <a:lnSpc>
              <a:spcPct val="100000"/>
            </a:lnSpc>
          </a:pPr>
          <a:endParaRPr lang="en-US"/>
        </a:p>
      </dgm:t>
    </dgm:pt>
    <dgm:pt modelId="{9972AD60-1B95-404F-90D9-26FE38B0F49E}">
      <dgm:prSet/>
      <dgm:spPr/>
      <dgm:t>
        <a:bodyPr/>
        <a:lstStyle/>
        <a:p>
          <a:endParaRPr lang="en-IN"/>
        </a:p>
      </dgm:t>
    </dgm:pt>
    <dgm:pt modelId="{B8FABE79-869B-41C3-8616-46C18251CEE6}" type="parTrans" cxnId="{6D65FA8C-F4D5-4846-9146-60486A592BD6}">
      <dgm:prSet/>
      <dgm:spPr/>
      <dgm:t>
        <a:bodyPr/>
        <a:lstStyle/>
        <a:p>
          <a:endParaRPr lang="en-US"/>
        </a:p>
      </dgm:t>
    </dgm:pt>
    <dgm:pt modelId="{12275053-0BB4-4C4F-A2F7-146A67DB341D}" type="sibTrans" cxnId="{6D65FA8C-F4D5-4846-9146-60486A592BD6}">
      <dgm:prSet/>
      <dgm:spPr/>
      <dgm:t>
        <a:bodyPr/>
        <a:lstStyle/>
        <a:p>
          <a:endParaRPr lang="en-US"/>
        </a:p>
      </dgm:t>
    </dgm:pt>
    <dgm:pt modelId="{8529B784-0F21-4E4C-872E-001E3BB73959}">
      <dgm:prSet/>
      <dgm:spPr/>
      <dgm:t>
        <a:bodyPr/>
        <a:lstStyle/>
        <a:p>
          <a:pPr>
            <a:lnSpc>
              <a:spcPct val="100000"/>
            </a:lnSpc>
          </a:pPr>
          <a:r>
            <a:rPr lang="en-US" dirty="0"/>
            <a:t>Business communication contributes to the development of an ability to influence others. </a:t>
          </a:r>
        </a:p>
      </dgm:t>
    </dgm:pt>
    <dgm:pt modelId="{13B417DA-37A0-475F-A020-FC5993EBE14C}" type="parTrans" cxnId="{E23E8781-1BC1-49E3-A9A3-DEE4C4D6C30C}">
      <dgm:prSet/>
      <dgm:spPr/>
      <dgm:t>
        <a:bodyPr/>
        <a:lstStyle/>
        <a:p>
          <a:endParaRPr lang="en-US"/>
        </a:p>
      </dgm:t>
    </dgm:pt>
    <dgm:pt modelId="{EC69E8A9-6BBC-4D43-BAA4-CC6DE2CAD3EE}" type="sibTrans" cxnId="{E23E8781-1BC1-49E3-A9A3-DEE4C4D6C30C}">
      <dgm:prSet/>
      <dgm:spPr/>
      <dgm:t>
        <a:bodyPr/>
        <a:lstStyle/>
        <a:p>
          <a:pPr>
            <a:lnSpc>
              <a:spcPct val="100000"/>
            </a:lnSpc>
          </a:pPr>
          <a:endParaRPr lang="en-US"/>
        </a:p>
      </dgm:t>
    </dgm:pt>
    <dgm:pt modelId="{7E6D2056-6696-4CD5-A9E5-346EB7848179}">
      <dgm:prSet/>
      <dgm:spPr/>
      <dgm:t>
        <a:bodyPr/>
        <a:lstStyle/>
        <a:p>
          <a:pPr>
            <a:lnSpc>
              <a:spcPct val="100000"/>
            </a:lnSpc>
          </a:pPr>
          <a:r>
            <a:rPr lang="en-US"/>
            <a:t>In creating and maintaining professional relationships.</a:t>
          </a:r>
        </a:p>
      </dgm:t>
    </dgm:pt>
    <dgm:pt modelId="{90912907-ACE3-4E0C-924D-BB82D68EE396}" type="parTrans" cxnId="{3FEB70CA-F83C-467C-93C1-023014334333}">
      <dgm:prSet/>
      <dgm:spPr/>
      <dgm:t>
        <a:bodyPr/>
        <a:lstStyle/>
        <a:p>
          <a:endParaRPr lang="en-US"/>
        </a:p>
      </dgm:t>
    </dgm:pt>
    <dgm:pt modelId="{6ECF0DF3-1D85-4ADD-B46F-8A2D59233125}" type="sibTrans" cxnId="{3FEB70CA-F83C-467C-93C1-023014334333}">
      <dgm:prSet/>
      <dgm:spPr/>
      <dgm:t>
        <a:bodyPr/>
        <a:lstStyle/>
        <a:p>
          <a:endParaRPr lang="en-US"/>
        </a:p>
      </dgm:t>
    </dgm:pt>
    <dgm:pt modelId="{209AC008-1256-402E-BCCE-F14A6D9D7532}" type="pres">
      <dgm:prSet presAssocID="{70BA2441-55C2-48AE-8EAD-7F58801975F9}" presName="root" presStyleCnt="0">
        <dgm:presLayoutVars>
          <dgm:dir/>
          <dgm:resizeHandles val="exact"/>
        </dgm:presLayoutVars>
      </dgm:prSet>
      <dgm:spPr/>
    </dgm:pt>
    <dgm:pt modelId="{6C8DD081-CF45-4D14-ACBE-42DBFDC55F1F}" type="pres">
      <dgm:prSet presAssocID="{70BA2441-55C2-48AE-8EAD-7F58801975F9}" presName="container" presStyleCnt="0">
        <dgm:presLayoutVars>
          <dgm:dir/>
          <dgm:resizeHandles val="exact"/>
        </dgm:presLayoutVars>
      </dgm:prSet>
      <dgm:spPr/>
    </dgm:pt>
    <dgm:pt modelId="{4EB1C3AE-E834-4351-94A8-4A9B91369095}" type="pres">
      <dgm:prSet presAssocID="{7F51C4BF-A83F-41AA-A9AA-F3D4DF31F312}" presName="compNode" presStyleCnt="0"/>
      <dgm:spPr/>
    </dgm:pt>
    <dgm:pt modelId="{12F85929-69DB-4419-8B94-4082D1CA3F27}" type="pres">
      <dgm:prSet presAssocID="{7F51C4BF-A83F-41AA-A9AA-F3D4DF31F312}" presName="iconBgRect" presStyleLbl="bgShp" presStyleIdx="0" presStyleCnt="4"/>
      <dgm:spPr/>
    </dgm:pt>
    <dgm:pt modelId="{B007E90C-46D4-4139-B843-FB697A81E73E}" type="pres">
      <dgm:prSet presAssocID="{7F51C4BF-A83F-41AA-A9AA-F3D4DF31F31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assroom"/>
        </a:ext>
      </dgm:extLst>
    </dgm:pt>
    <dgm:pt modelId="{9C4F394D-1B4A-4154-8052-00C2642CCB9F}" type="pres">
      <dgm:prSet presAssocID="{7F51C4BF-A83F-41AA-A9AA-F3D4DF31F312}" presName="spaceRect" presStyleCnt="0"/>
      <dgm:spPr/>
    </dgm:pt>
    <dgm:pt modelId="{25ECEA5D-5351-498D-B88C-A5AA871A44BC}" type="pres">
      <dgm:prSet presAssocID="{7F51C4BF-A83F-41AA-A9AA-F3D4DF31F312}" presName="textRect" presStyleLbl="revTx" presStyleIdx="0" presStyleCnt="4">
        <dgm:presLayoutVars>
          <dgm:chMax val="1"/>
          <dgm:chPref val="1"/>
        </dgm:presLayoutVars>
      </dgm:prSet>
      <dgm:spPr/>
    </dgm:pt>
    <dgm:pt modelId="{3702CB35-EE83-4F4F-BB36-DAF3E3441DBB}" type="pres">
      <dgm:prSet presAssocID="{00ECC541-8F17-430A-B728-DC39C49B54D7}" presName="sibTrans" presStyleLbl="sibTrans2D1" presStyleIdx="0" presStyleCnt="0"/>
      <dgm:spPr/>
    </dgm:pt>
    <dgm:pt modelId="{2BE998C7-8B2D-4679-BD75-02457DBED2BE}" type="pres">
      <dgm:prSet presAssocID="{12C64A47-E5D1-4BF8-A5B6-12174331B7CB}" presName="compNode" presStyleCnt="0"/>
      <dgm:spPr/>
    </dgm:pt>
    <dgm:pt modelId="{4335956E-4DF1-4767-AB11-DD88B73B619D}" type="pres">
      <dgm:prSet presAssocID="{12C64A47-E5D1-4BF8-A5B6-12174331B7CB}" presName="iconBgRect" presStyleLbl="bgShp" presStyleIdx="1" presStyleCnt="4"/>
      <dgm:spPr/>
    </dgm:pt>
    <dgm:pt modelId="{2AC14B0A-4F0F-481E-8AF6-9B9FA6CD9F31}" type="pres">
      <dgm:prSet presAssocID="{12C64A47-E5D1-4BF8-A5B6-12174331B7C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User Network"/>
        </a:ext>
      </dgm:extLst>
    </dgm:pt>
    <dgm:pt modelId="{AF5E3BFE-F161-4233-9552-BAD03200ED01}" type="pres">
      <dgm:prSet presAssocID="{12C64A47-E5D1-4BF8-A5B6-12174331B7CB}" presName="spaceRect" presStyleCnt="0"/>
      <dgm:spPr/>
    </dgm:pt>
    <dgm:pt modelId="{D4389235-46C2-4E77-96FD-B2374BF1DEE6}" type="pres">
      <dgm:prSet presAssocID="{12C64A47-E5D1-4BF8-A5B6-12174331B7CB}" presName="textRect" presStyleLbl="revTx" presStyleIdx="1" presStyleCnt="4">
        <dgm:presLayoutVars>
          <dgm:chMax val="1"/>
          <dgm:chPref val="1"/>
        </dgm:presLayoutVars>
      </dgm:prSet>
      <dgm:spPr/>
    </dgm:pt>
    <dgm:pt modelId="{02F639DF-2837-4C8D-A157-CB3E9DBE1597}" type="pres">
      <dgm:prSet presAssocID="{44380127-077F-4E10-8A5E-EF2A4E678830}" presName="sibTrans" presStyleLbl="sibTrans2D1" presStyleIdx="0" presStyleCnt="0"/>
      <dgm:spPr/>
    </dgm:pt>
    <dgm:pt modelId="{D55B89DC-582B-49C5-8B89-8F4DDCCD80C8}" type="pres">
      <dgm:prSet presAssocID="{8529B784-0F21-4E4C-872E-001E3BB73959}" presName="compNode" presStyleCnt="0"/>
      <dgm:spPr/>
    </dgm:pt>
    <dgm:pt modelId="{E33D453D-1842-4EF1-8EBA-E5F66FC52721}" type="pres">
      <dgm:prSet presAssocID="{8529B784-0F21-4E4C-872E-001E3BB73959}" presName="iconBgRect" presStyleLbl="bgShp" presStyleIdx="2" presStyleCnt="4"/>
      <dgm:spPr/>
    </dgm:pt>
    <dgm:pt modelId="{FB965CE1-2494-4BD0-940C-328EE91B905E}" type="pres">
      <dgm:prSet presAssocID="{8529B784-0F21-4E4C-872E-001E3BB7395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Radio"/>
        </a:ext>
      </dgm:extLst>
    </dgm:pt>
    <dgm:pt modelId="{8A3DBDEE-273F-4974-99D0-3430AC8B320F}" type="pres">
      <dgm:prSet presAssocID="{8529B784-0F21-4E4C-872E-001E3BB73959}" presName="spaceRect" presStyleCnt="0"/>
      <dgm:spPr/>
    </dgm:pt>
    <dgm:pt modelId="{B69A1CDE-E613-424F-83A7-FE402B87E107}" type="pres">
      <dgm:prSet presAssocID="{8529B784-0F21-4E4C-872E-001E3BB73959}" presName="textRect" presStyleLbl="revTx" presStyleIdx="2" presStyleCnt="4">
        <dgm:presLayoutVars>
          <dgm:chMax val="1"/>
          <dgm:chPref val="1"/>
        </dgm:presLayoutVars>
      </dgm:prSet>
      <dgm:spPr/>
    </dgm:pt>
    <dgm:pt modelId="{E96F98C5-ABCE-4CBC-A118-B9342C6CF3DC}" type="pres">
      <dgm:prSet presAssocID="{EC69E8A9-6BBC-4D43-BAA4-CC6DE2CAD3EE}" presName="sibTrans" presStyleLbl="sibTrans2D1" presStyleIdx="0" presStyleCnt="0"/>
      <dgm:spPr/>
    </dgm:pt>
    <dgm:pt modelId="{BFBB7999-F15F-4A6A-8649-9A22709BF078}" type="pres">
      <dgm:prSet presAssocID="{7E6D2056-6696-4CD5-A9E5-346EB7848179}" presName="compNode" presStyleCnt="0"/>
      <dgm:spPr/>
    </dgm:pt>
    <dgm:pt modelId="{C45BA432-7EB3-46D8-875F-757D13AC2A3B}" type="pres">
      <dgm:prSet presAssocID="{7E6D2056-6696-4CD5-A9E5-346EB7848179}" presName="iconBgRect" presStyleLbl="bgShp" presStyleIdx="3" presStyleCnt="4"/>
      <dgm:spPr/>
    </dgm:pt>
    <dgm:pt modelId="{4987CE53-5AF9-406C-974B-3DCDDADCA2CE}" type="pres">
      <dgm:prSet presAssocID="{7E6D2056-6696-4CD5-A9E5-346EB784817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onnections"/>
        </a:ext>
      </dgm:extLst>
    </dgm:pt>
    <dgm:pt modelId="{03320363-F2BF-4D0E-AE31-E45455E1B0A4}" type="pres">
      <dgm:prSet presAssocID="{7E6D2056-6696-4CD5-A9E5-346EB7848179}" presName="spaceRect" presStyleCnt="0"/>
      <dgm:spPr/>
    </dgm:pt>
    <dgm:pt modelId="{00324A5C-7609-4F4D-9A72-FC869B43D043}" type="pres">
      <dgm:prSet presAssocID="{7E6D2056-6696-4CD5-A9E5-346EB7848179}" presName="textRect" presStyleLbl="revTx" presStyleIdx="3" presStyleCnt="4">
        <dgm:presLayoutVars>
          <dgm:chMax val="1"/>
          <dgm:chPref val="1"/>
        </dgm:presLayoutVars>
      </dgm:prSet>
      <dgm:spPr/>
    </dgm:pt>
  </dgm:ptLst>
  <dgm:cxnLst>
    <dgm:cxn modelId="{607E841E-1F9C-471F-A58C-6C3068C439FA}" type="presOf" srcId="{12C64A47-E5D1-4BF8-A5B6-12174331B7CB}" destId="{D4389235-46C2-4E77-96FD-B2374BF1DEE6}" srcOrd="0" destOrd="0" presId="urn:microsoft.com/office/officeart/2018/2/layout/IconCircleList"/>
    <dgm:cxn modelId="{35DBF43C-5252-4E65-A4DB-FC31C15759C4}" type="presOf" srcId="{00ECC541-8F17-430A-B728-DC39C49B54D7}" destId="{3702CB35-EE83-4F4F-BB36-DAF3E3441DBB}" srcOrd="0" destOrd="0" presId="urn:microsoft.com/office/officeart/2018/2/layout/IconCircleList"/>
    <dgm:cxn modelId="{7E6F645C-0692-40F5-9CC0-5309A65CA6A6}" type="presOf" srcId="{7E6D2056-6696-4CD5-A9E5-346EB7848179}" destId="{00324A5C-7609-4F4D-9A72-FC869B43D043}" srcOrd="0" destOrd="0" presId="urn:microsoft.com/office/officeart/2018/2/layout/IconCircleList"/>
    <dgm:cxn modelId="{6D409744-8D49-4D6C-8627-F5843C704267}" srcId="{70BA2441-55C2-48AE-8EAD-7F58801975F9}" destId="{7F51C4BF-A83F-41AA-A9AA-F3D4DF31F312}" srcOrd="0" destOrd="0" parTransId="{EDC4DF9B-ECEB-462E-8F70-EC6C3F7B58CD}" sibTransId="{00ECC541-8F17-430A-B728-DC39C49B54D7}"/>
    <dgm:cxn modelId="{15F2D066-9EB1-4F48-9965-2CD7E562C347}" type="presOf" srcId="{44380127-077F-4E10-8A5E-EF2A4E678830}" destId="{02F639DF-2837-4C8D-A157-CB3E9DBE1597}" srcOrd="0" destOrd="0" presId="urn:microsoft.com/office/officeart/2018/2/layout/IconCircleList"/>
    <dgm:cxn modelId="{C00F5F7C-FD3B-4131-B7A2-6203F7C7EACE}" type="presOf" srcId="{7F51C4BF-A83F-41AA-A9AA-F3D4DF31F312}" destId="{25ECEA5D-5351-498D-B88C-A5AA871A44BC}" srcOrd="0" destOrd="0" presId="urn:microsoft.com/office/officeart/2018/2/layout/IconCircleList"/>
    <dgm:cxn modelId="{E23E8781-1BC1-49E3-A9A3-DEE4C4D6C30C}" srcId="{70BA2441-55C2-48AE-8EAD-7F58801975F9}" destId="{8529B784-0F21-4E4C-872E-001E3BB73959}" srcOrd="2" destOrd="0" parTransId="{13B417DA-37A0-475F-A020-FC5993EBE14C}" sibTransId="{EC69E8A9-6BBC-4D43-BAA4-CC6DE2CAD3EE}"/>
    <dgm:cxn modelId="{FC03F187-DCEE-474E-B5C3-FCA29E97F004}" type="presOf" srcId="{EC69E8A9-6BBC-4D43-BAA4-CC6DE2CAD3EE}" destId="{E96F98C5-ABCE-4CBC-A118-B9342C6CF3DC}" srcOrd="0" destOrd="0" presId="urn:microsoft.com/office/officeart/2018/2/layout/IconCircleList"/>
    <dgm:cxn modelId="{6D65FA8C-F4D5-4846-9146-60486A592BD6}" srcId="{12C64A47-E5D1-4BF8-A5B6-12174331B7CB}" destId="{9972AD60-1B95-404F-90D9-26FE38B0F49E}" srcOrd="0" destOrd="0" parTransId="{B8FABE79-869B-41C3-8616-46C18251CEE6}" sibTransId="{12275053-0BB4-4C4F-A2F7-146A67DB341D}"/>
    <dgm:cxn modelId="{C8B205B5-5A6A-4388-92B9-B6600B995B9E}" type="presOf" srcId="{70BA2441-55C2-48AE-8EAD-7F58801975F9}" destId="{209AC008-1256-402E-BCCE-F14A6D9D7532}" srcOrd="0" destOrd="0" presId="urn:microsoft.com/office/officeart/2018/2/layout/IconCircleList"/>
    <dgm:cxn modelId="{3FEB70CA-F83C-467C-93C1-023014334333}" srcId="{70BA2441-55C2-48AE-8EAD-7F58801975F9}" destId="{7E6D2056-6696-4CD5-A9E5-346EB7848179}" srcOrd="3" destOrd="0" parTransId="{90912907-ACE3-4E0C-924D-BB82D68EE396}" sibTransId="{6ECF0DF3-1D85-4ADD-B46F-8A2D59233125}"/>
    <dgm:cxn modelId="{AA5162E1-5259-40BA-AB80-3D0C85B810DB}" srcId="{70BA2441-55C2-48AE-8EAD-7F58801975F9}" destId="{12C64A47-E5D1-4BF8-A5B6-12174331B7CB}" srcOrd="1" destOrd="0" parTransId="{19AAE4F7-193B-4130-9270-E0E371CBE5A3}" sibTransId="{44380127-077F-4E10-8A5E-EF2A4E678830}"/>
    <dgm:cxn modelId="{86AC39FE-BA02-4FF1-B797-3F1FB8D1AF4D}" type="presOf" srcId="{8529B784-0F21-4E4C-872E-001E3BB73959}" destId="{B69A1CDE-E613-424F-83A7-FE402B87E107}" srcOrd="0" destOrd="0" presId="urn:microsoft.com/office/officeart/2018/2/layout/IconCircleList"/>
    <dgm:cxn modelId="{88E29BDA-F25F-4BEA-89BC-B1274F0C587E}" type="presParOf" srcId="{209AC008-1256-402E-BCCE-F14A6D9D7532}" destId="{6C8DD081-CF45-4D14-ACBE-42DBFDC55F1F}" srcOrd="0" destOrd="0" presId="urn:microsoft.com/office/officeart/2018/2/layout/IconCircleList"/>
    <dgm:cxn modelId="{8A9F7FA5-5FB6-4702-9ABD-B29DE50FCCC3}" type="presParOf" srcId="{6C8DD081-CF45-4D14-ACBE-42DBFDC55F1F}" destId="{4EB1C3AE-E834-4351-94A8-4A9B91369095}" srcOrd="0" destOrd="0" presId="urn:microsoft.com/office/officeart/2018/2/layout/IconCircleList"/>
    <dgm:cxn modelId="{D637A14E-839B-4D63-9E10-14C283D268BC}" type="presParOf" srcId="{4EB1C3AE-E834-4351-94A8-4A9B91369095}" destId="{12F85929-69DB-4419-8B94-4082D1CA3F27}" srcOrd="0" destOrd="0" presId="urn:microsoft.com/office/officeart/2018/2/layout/IconCircleList"/>
    <dgm:cxn modelId="{00BD66CD-7EE9-465C-8852-38F1781906D0}" type="presParOf" srcId="{4EB1C3AE-E834-4351-94A8-4A9B91369095}" destId="{B007E90C-46D4-4139-B843-FB697A81E73E}" srcOrd="1" destOrd="0" presId="urn:microsoft.com/office/officeart/2018/2/layout/IconCircleList"/>
    <dgm:cxn modelId="{277965C5-DD6B-494F-91C7-CB1C7F048FFC}" type="presParOf" srcId="{4EB1C3AE-E834-4351-94A8-4A9B91369095}" destId="{9C4F394D-1B4A-4154-8052-00C2642CCB9F}" srcOrd="2" destOrd="0" presId="urn:microsoft.com/office/officeart/2018/2/layout/IconCircleList"/>
    <dgm:cxn modelId="{162DCBC9-32A6-407C-A0AC-0EAC5D50F717}" type="presParOf" srcId="{4EB1C3AE-E834-4351-94A8-4A9B91369095}" destId="{25ECEA5D-5351-498D-B88C-A5AA871A44BC}" srcOrd="3" destOrd="0" presId="urn:microsoft.com/office/officeart/2018/2/layout/IconCircleList"/>
    <dgm:cxn modelId="{0BDD9874-59CC-44CE-B281-36504EC85FE8}" type="presParOf" srcId="{6C8DD081-CF45-4D14-ACBE-42DBFDC55F1F}" destId="{3702CB35-EE83-4F4F-BB36-DAF3E3441DBB}" srcOrd="1" destOrd="0" presId="urn:microsoft.com/office/officeart/2018/2/layout/IconCircleList"/>
    <dgm:cxn modelId="{AC4E75BA-B921-491E-9B23-A68AC9A8FB52}" type="presParOf" srcId="{6C8DD081-CF45-4D14-ACBE-42DBFDC55F1F}" destId="{2BE998C7-8B2D-4679-BD75-02457DBED2BE}" srcOrd="2" destOrd="0" presId="urn:microsoft.com/office/officeart/2018/2/layout/IconCircleList"/>
    <dgm:cxn modelId="{C87C332B-11F5-40B2-8675-4C66E9A53D95}" type="presParOf" srcId="{2BE998C7-8B2D-4679-BD75-02457DBED2BE}" destId="{4335956E-4DF1-4767-AB11-DD88B73B619D}" srcOrd="0" destOrd="0" presId="urn:microsoft.com/office/officeart/2018/2/layout/IconCircleList"/>
    <dgm:cxn modelId="{4F6AB1BE-D80D-4438-B1AF-CCE049C5A2A0}" type="presParOf" srcId="{2BE998C7-8B2D-4679-BD75-02457DBED2BE}" destId="{2AC14B0A-4F0F-481E-8AF6-9B9FA6CD9F31}" srcOrd="1" destOrd="0" presId="urn:microsoft.com/office/officeart/2018/2/layout/IconCircleList"/>
    <dgm:cxn modelId="{3EC09AC7-AE69-4929-B4A6-BE2B5982028E}" type="presParOf" srcId="{2BE998C7-8B2D-4679-BD75-02457DBED2BE}" destId="{AF5E3BFE-F161-4233-9552-BAD03200ED01}" srcOrd="2" destOrd="0" presId="urn:microsoft.com/office/officeart/2018/2/layout/IconCircleList"/>
    <dgm:cxn modelId="{2875D42E-1992-4032-97F8-C7A1E5AD07CC}" type="presParOf" srcId="{2BE998C7-8B2D-4679-BD75-02457DBED2BE}" destId="{D4389235-46C2-4E77-96FD-B2374BF1DEE6}" srcOrd="3" destOrd="0" presId="urn:microsoft.com/office/officeart/2018/2/layout/IconCircleList"/>
    <dgm:cxn modelId="{0B78A1C9-8AAF-44A9-923E-1D89AD95DED2}" type="presParOf" srcId="{6C8DD081-CF45-4D14-ACBE-42DBFDC55F1F}" destId="{02F639DF-2837-4C8D-A157-CB3E9DBE1597}" srcOrd="3" destOrd="0" presId="urn:microsoft.com/office/officeart/2018/2/layout/IconCircleList"/>
    <dgm:cxn modelId="{69622FF2-A852-4696-9519-050D55485476}" type="presParOf" srcId="{6C8DD081-CF45-4D14-ACBE-42DBFDC55F1F}" destId="{D55B89DC-582B-49C5-8B89-8F4DDCCD80C8}" srcOrd="4" destOrd="0" presId="urn:microsoft.com/office/officeart/2018/2/layout/IconCircleList"/>
    <dgm:cxn modelId="{3C6F4B8E-9422-4B48-B72E-E93D5CD08F89}" type="presParOf" srcId="{D55B89DC-582B-49C5-8B89-8F4DDCCD80C8}" destId="{E33D453D-1842-4EF1-8EBA-E5F66FC52721}" srcOrd="0" destOrd="0" presId="urn:microsoft.com/office/officeart/2018/2/layout/IconCircleList"/>
    <dgm:cxn modelId="{5FE5C11B-EC4B-4132-BEFB-3056C9AEE0B2}" type="presParOf" srcId="{D55B89DC-582B-49C5-8B89-8F4DDCCD80C8}" destId="{FB965CE1-2494-4BD0-940C-328EE91B905E}" srcOrd="1" destOrd="0" presId="urn:microsoft.com/office/officeart/2018/2/layout/IconCircleList"/>
    <dgm:cxn modelId="{AC5738E3-527F-4BE4-A4C3-A3AAAA3F16F2}" type="presParOf" srcId="{D55B89DC-582B-49C5-8B89-8F4DDCCD80C8}" destId="{8A3DBDEE-273F-4974-99D0-3430AC8B320F}" srcOrd="2" destOrd="0" presId="urn:microsoft.com/office/officeart/2018/2/layout/IconCircleList"/>
    <dgm:cxn modelId="{C4974C72-AC81-4668-BD39-1549833444A2}" type="presParOf" srcId="{D55B89DC-582B-49C5-8B89-8F4DDCCD80C8}" destId="{B69A1CDE-E613-424F-83A7-FE402B87E107}" srcOrd="3" destOrd="0" presId="urn:microsoft.com/office/officeart/2018/2/layout/IconCircleList"/>
    <dgm:cxn modelId="{8834E44C-CE27-415E-9DEE-2F13EA94BADB}" type="presParOf" srcId="{6C8DD081-CF45-4D14-ACBE-42DBFDC55F1F}" destId="{E96F98C5-ABCE-4CBC-A118-B9342C6CF3DC}" srcOrd="5" destOrd="0" presId="urn:microsoft.com/office/officeart/2018/2/layout/IconCircleList"/>
    <dgm:cxn modelId="{274B5ED9-9F33-4D2A-BE82-BF4BC2CBFEF4}" type="presParOf" srcId="{6C8DD081-CF45-4D14-ACBE-42DBFDC55F1F}" destId="{BFBB7999-F15F-4A6A-8649-9A22709BF078}" srcOrd="6" destOrd="0" presId="urn:microsoft.com/office/officeart/2018/2/layout/IconCircleList"/>
    <dgm:cxn modelId="{5180B5EC-8E79-45B2-ACC8-4E22596E881A}" type="presParOf" srcId="{BFBB7999-F15F-4A6A-8649-9A22709BF078}" destId="{C45BA432-7EB3-46D8-875F-757D13AC2A3B}" srcOrd="0" destOrd="0" presId="urn:microsoft.com/office/officeart/2018/2/layout/IconCircleList"/>
    <dgm:cxn modelId="{B392AD32-2189-4698-9CC9-735C366855CF}" type="presParOf" srcId="{BFBB7999-F15F-4A6A-8649-9A22709BF078}" destId="{4987CE53-5AF9-406C-974B-3DCDDADCA2CE}" srcOrd="1" destOrd="0" presId="urn:microsoft.com/office/officeart/2018/2/layout/IconCircleList"/>
    <dgm:cxn modelId="{7CDF9303-3E7A-41D8-9A83-7FAE20956116}" type="presParOf" srcId="{BFBB7999-F15F-4A6A-8649-9A22709BF078}" destId="{03320363-F2BF-4D0E-AE31-E45455E1B0A4}" srcOrd="2" destOrd="0" presId="urn:microsoft.com/office/officeart/2018/2/layout/IconCircleList"/>
    <dgm:cxn modelId="{6E632054-F543-4A35-B120-AD8BC2109A10}" type="presParOf" srcId="{BFBB7999-F15F-4A6A-8649-9A22709BF078}" destId="{00324A5C-7609-4F4D-9A72-FC869B43D043}"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41B1799-E662-45A7-BBA7-92152EF8F046}"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IN"/>
        </a:p>
      </dgm:t>
    </dgm:pt>
    <dgm:pt modelId="{D48B73FC-9FBC-41E2-8F60-0FF3E93C544E}" type="parTrans" cxnId="{446E87EB-570A-415A-928F-60B7BAF721F5}">
      <dgm:prSet/>
      <dgm:spPr/>
      <dgm:t>
        <a:bodyPr/>
        <a:lstStyle/>
        <a:p>
          <a:endParaRPr lang="en-IN"/>
        </a:p>
      </dgm:t>
    </dgm:pt>
    <dgm:pt modelId="{FF23DC1B-FE21-440C-AA31-C9557C0F3DD7}">
      <dgm:prSet phldrT="[Text]"/>
      <dgm:spPr>
        <a:solidFill>
          <a:schemeClr val="accent2">
            <a:lumMod val="75000"/>
          </a:schemeClr>
        </a:solidFill>
        <a:ln w="15875" cap="flat" cmpd="sng" algn="ctr">
          <a:solidFill>
            <a:schemeClr val="lt1">
              <a:hueOff val="0"/>
              <a:satOff val="0"/>
              <a:lumOff val="0"/>
              <a:alphaOff val="0"/>
            </a:schemeClr>
          </a:solidFill>
          <a:prstDash val="solid"/>
        </a:ln>
      </dgm:spPr>
      <dgm:t>
        <a:bodyPr/>
        <a:lstStyle/>
        <a:p>
          <a:r>
            <a:rPr lang="en-US">
              <a:latin typeface="Stencil" panose="040409050D0802020404" pitchFamily="82" charset="0"/>
            </a:rPr>
            <a:t>Learning Objectives</a:t>
          </a:r>
          <a:endParaRPr lang="en-IN">
            <a:latin typeface="Stencil" panose="040409050D0802020404" pitchFamily="82" charset="0"/>
          </a:endParaRPr>
        </a:p>
      </dgm:t>
    </dgm:pt>
    <dgm:pt modelId="{85440721-41AE-4DFB-BFBF-FD46B07ABFB0}" type="parTrans" cxnId="{7FDD130E-291A-4727-98C6-8E77183DF1EC}">
      <dgm:prSet/>
      <dgm:spPr/>
      <dgm:t>
        <a:bodyPr/>
        <a:lstStyle/>
        <a:p>
          <a:endParaRPr lang="en-IN"/>
        </a:p>
      </dgm:t>
    </dgm:pt>
    <dgm:pt modelId="{B6CEC1D9-B9E9-4908-AE20-22CDF1AA5FF8}">
      <dgm:prSet phldrT="[Text]"/>
      <dgm:spPr>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dgm:spPr>
      <dgm:t>
        <a:bodyPr/>
        <a:lstStyle/>
        <a:p>
          <a:r>
            <a:rPr lang="en-US"/>
            <a:t>To develop inter-personal and effective communication skills.</a:t>
          </a:r>
          <a:endParaRPr lang="en-IN"/>
        </a:p>
      </dgm:t>
    </dgm:pt>
    <dgm:pt modelId="{053E25E3-7CCA-49CB-BE9E-65DD33ABDCC2}" type="sibTrans" cxnId="{7FDD130E-291A-4727-98C6-8E77183DF1EC}">
      <dgm:prSet/>
      <dgm:spPr/>
      <dgm:t>
        <a:bodyPr/>
        <a:lstStyle/>
        <a:p>
          <a:endParaRPr lang="en-IN"/>
        </a:p>
      </dgm:t>
    </dgm:pt>
    <dgm:pt modelId="{521D5D9B-3270-4577-8E74-26CB6C8CCE09}" type="parTrans" cxnId="{1B8E366C-D1A8-4CA4-A9D4-B9FB6D1C5CAB}">
      <dgm:prSet/>
      <dgm:spPr/>
      <dgm:t>
        <a:bodyPr/>
        <a:lstStyle/>
        <a:p>
          <a:endParaRPr lang="en-IN"/>
        </a:p>
      </dgm:t>
    </dgm:pt>
    <dgm:pt modelId="{8F06AC64-A9C6-48BC-B66E-C38118184BA0}">
      <dgm:prSet phldrT="[Text]"/>
      <dgm:spPr>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dgm:spPr>
      <dgm:t>
        <a:bodyPr/>
        <a:lstStyle/>
        <a:p>
          <a:r>
            <a:rPr lang="en-US"/>
            <a:t>To develop problem solving skills and understand its influence on behavior and attitudes of individuals.</a:t>
          </a:r>
          <a:endParaRPr lang="en-IN"/>
        </a:p>
      </dgm:t>
    </dgm:pt>
    <dgm:pt modelId="{ADC59F45-3F22-4661-A0C1-F82F96C3A916}" type="sibTrans" cxnId="{1B8E366C-D1A8-4CA4-A9D4-B9FB6D1C5CAB}">
      <dgm:prSet/>
      <dgm:spPr/>
      <dgm:t>
        <a:bodyPr/>
        <a:lstStyle/>
        <a:p>
          <a:endParaRPr lang="en-IN"/>
        </a:p>
      </dgm:t>
    </dgm:pt>
    <dgm:pt modelId="{43153E2A-B4E2-4CF8-92E9-ADDA41E0D605}" type="sibTrans" cxnId="{446E87EB-570A-415A-928F-60B7BAF721F5}">
      <dgm:prSet/>
      <dgm:spPr/>
      <dgm:t>
        <a:bodyPr/>
        <a:lstStyle/>
        <a:p>
          <a:endParaRPr lang="en-IN"/>
        </a:p>
      </dgm:t>
    </dgm:pt>
    <dgm:pt modelId="{AF19E645-A577-4FFA-817F-83C9CF6DA129}" type="parTrans" cxnId="{0C291A0F-E9D5-4FE0-9518-89B2D534A4DD}">
      <dgm:prSet/>
      <dgm:spPr/>
      <dgm:t>
        <a:bodyPr/>
        <a:lstStyle/>
        <a:p>
          <a:endParaRPr lang="en-IN"/>
        </a:p>
      </dgm:t>
    </dgm:pt>
    <dgm:pt modelId="{8F080378-2E69-451D-88E6-E55B4D302E20}">
      <dgm:prSet phldrT="[Text]"/>
      <dgm:spPr>
        <a:solidFill>
          <a:schemeClr val="accent1">
            <a:hueOff val="0"/>
            <a:satOff val="0"/>
            <a:lumOff val="0"/>
            <a:alphaOff val="0"/>
          </a:schemeClr>
        </a:solidFill>
        <a:ln w="15875" cap="flat" cmpd="sng" algn="ctr">
          <a:solidFill>
            <a:schemeClr val="lt1">
              <a:hueOff val="0"/>
              <a:satOff val="0"/>
              <a:lumOff val="0"/>
              <a:alphaOff val="0"/>
            </a:schemeClr>
          </a:solidFill>
          <a:prstDash val="solid"/>
        </a:ln>
      </dgm:spPr>
      <dgm:t>
        <a:bodyPr/>
        <a:lstStyle/>
        <a:p>
          <a:r>
            <a:rPr lang="en-US">
              <a:latin typeface="Stencil" panose="040409050D0802020404" pitchFamily="82" charset="0"/>
            </a:rPr>
            <a:t>Learning Outcomes</a:t>
          </a:r>
          <a:endParaRPr lang="en-IN">
            <a:latin typeface="Stencil" panose="040409050D0802020404" pitchFamily="82" charset="0"/>
          </a:endParaRPr>
        </a:p>
      </dgm:t>
    </dgm:pt>
    <dgm:pt modelId="{F86E6A2D-9DA4-46CB-B7F6-ADACA5D00A55}" type="parTrans" cxnId="{55125ADE-21AF-46A9-8103-46D3CBF7D695}">
      <dgm:prSet/>
      <dgm:spPr/>
      <dgm:t>
        <a:bodyPr/>
        <a:lstStyle/>
        <a:p>
          <a:endParaRPr lang="en-IN"/>
        </a:p>
      </dgm:t>
    </dgm:pt>
    <dgm:pt modelId="{96BE1BCF-809C-4C9F-A0D1-521B9DB5B446}">
      <dgm:prSet phldrT="[Text]"/>
      <dgm:spPr>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dgm:spPr>
      <dgm:t>
        <a:bodyPr/>
        <a:lstStyle/>
        <a:p>
          <a:r>
            <a:rPr lang="en-US"/>
            <a:t>Understanding of the importance of oral and written communication in day-to-day working of the organization.</a:t>
          </a:r>
          <a:endParaRPr lang="en-IN"/>
        </a:p>
      </dgm:t>
    </dgm:pt>
    <dgm:pt modelId="{8E86A496-024D-4F10-B042-D82F0552313C}" type="sibTrans" cxnId="{55125ADE-21AF-46A9-8103-46D3CBF7D695}">
      <dgm:prSet/>
      <dgm:spPr/>
      <dgm:t>
        <a:bodyPr/>
        <a:lstStyle/>
        <a:p>
          <a:endParaRPr lang="en-IN"/>
        </a:p>
      </dgm:t>
    </dgm:pt>
    <dgm:pt modelId="{238E7FA2-F2A6-4969-87D9-7ABC0E5CB4A7}" type="parTrans" cxnId="{EB66F73B-1AFA-494F-9F23-14B779C53078}">
      <dgm:prSet/>
      <dgm:spPr/>
      <dgm:t>
        <a:bodyPr/>
        <a:lstStyle/>
        <a:p>
          <a:endParaRPr lang="en-IN"/>
        </a:p>
      </dgm:t>
    </dgm:pt>
    <dgm:pt modelId="{88CABC59-5462-464D-B140-8CB458B8DB5F}">
      <dgm:prSet phldrT="[Text]"/>
      <dgm:spPr>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dgm:spPr>
      <dgm:t>
        <a:bodyPr/>
        <a:lstStyle/>
        <a:p>
          <a:r>
            <a:rPr lang="en-US"/>
            <a:t>Understanding of the role of body language in effective communication.</a:t>
          </a:r>
          <a:endParaRPr lang="en-IN"/>
        </a:p>
      </dgm:t>
    </dgm:pt>
    <dgm:pt modelId="{08FB378F-0234-4B52-9EB6-1F155807A365}" type="sibTrans" cxnId="{EB66F73B-1AFA-494F-9F23-14B779C53078}">
      <dgm:prSet/>
      <dgm:spPr/>
      <dgm:t>
        <a:bodyPr/>
        <a:lstStyle/>
        <a:p>
          <a:endParaRPr lang="en-IN"/>
        </a:p>
      </dgm:t>
    </dgm:pt>
    <dgm:pt modelId="{EA3FFC5B-059D-4B69-B5E1-C0E13641139D}" type="sibTrans" cxnId="{0C291A0F-E9D5-4FE0-9518-89B2D534A4DD}">
      <dgm:prSet/>
      <dgm:spPr/>
      <dgm:t>
        <a:bodyPr/>
        <a:lstStyle/>
        <a:p>
          <a:endParaRPr lang="en-IN"/>
        </a:p>
      </dgm:t>
    </dgm:pt>
    <dgm:pt modelId="{2A23D0E5-A658-430E-A627-B17ABC7FCECF}" type="pres">
      <dgm:prSet presAssocID="{F41B1799-E662-45A7-BBA7-92152EF8F046}" presName="Name0" presStyleCnt="0">
        <dgm:presLayoutVars>
          <dgm:dir/>
          <dgm:animLvl val="lvl"/>
          <dgm:resizeHandles/>
        </dgm:presLayoutVars>
      </dgm:prSet>
      <dgm:spPr/>
    </dgm:pt>
    <dgm:pt modelId="{2111CDEB-8968-4718-A3DC-9CBACE15057C}" type="pres">
      <dgm:prSet presAssocID="{FF23DC1B-FE21-440C-AA31-C9557C0F3DD7}" presName="linNode" presStyleCnt="0"/>
      <dgm:spPr/>
    </dgm:pt>
    <dgm:pt modelId="{D6A35EB3-FA7F-4B0B-A2CD-9D6DF58F41D0}" type="pres">
      <dgm:prSet presAssocID="{FF23DC1B-FE21-440C-AA31-C9557C0F3DD7}" presName="parentShp" presStyleLbl="node1" presStyleIdx="0" presStyleCnt="2">
        <dgm:presLayoutVars>
          <dgm:bulletEnabled val="1"/>
        </dgm:presLayoutVars>
      </dgm:prSet>
      <dgm:spPr/>
    </dgm:pt>
    <dgm:pt modelId="{5228DCAD-D025-4877-B3A2-98CC8C824AEA}" type="pres">
      <dgm:prSet presAssocID="{FF23DC1B-FE21-440C-AA31-C9557C0F3DD7}" presName="childShp" presStyleLbl="bgAccFollowNode1" presStyleIdx="0" presStyleCnt="2">
        <dgm:presLayoutVars>
          <dgm:bulletEnabled val="1"/>
        </dgm:presLayoutVars>
      </dgm:prSet>
      <dgm:spPr/>
    </dgm:pt>
    <dgm:pt modelId="{A0129944-5D2F-4F94-B85B-801D8A2BB082}" type="pres">
      <dgm:prSet presAssocID="{43153E2A-B4E2-4CF8-92E9-ADDA41E0D605}" presName="spacing" presStyleCnt="0"/>
      <dgm:spPr/>
    </dgm:pt>
    <dgm:pt modelId="{B8757762-4EF5-4800-86AF-9CEBE09A217C}" type="pres">
      <dgm:prSet presAssocID="{8F080378-2E69-451D-88E6-E55B4D302E20}" presName="linNode" presStyleCnt="0"/>
      <dgm:spPr/>
    </dgm:pt>
    <dgm:pt modelId="{AF0F08D0-CB97-475F-8788-A1A2CBFDC7A7}" type="pres">
      <dgm:prSet presAssocID="{8F080378-2E69-451D-88E6-E55B4D302E20}" presName="parentShp" presStyleLbl="node1" presStyleIdx="1" presStyleCnt="2">
        <dgm:presLayoutVars>
          <dgm:bulletEnabled val="1"/>
        </dgm:presLayoutVars>
      </dgm:prSet>
      <dgm:spPr/>
    </dgm:pt>
    <dgm:pt modelId="{9A1036DA-2705-49AE-B532-9D384E12EDA7}" type="pres">
      <dgm:prSet presAssocID="{8F080378-2E69-451D-88E6-E55B4D302E20}" presName="childShp" presStyleLbl="bgAccFollowNode1" presStyleIdx="1" presStyleCnt="2">
        <dgm:presLayoutVars>
          <dgm:bulletEnabled val="1"/>
        </dgm:presLayoutVars>
      </dgm:prSet>
      <dgm:spPr/>
    </dgm:pt>
  </dgm:ptLst>
  <dgm:cxnLst>
    <dgm:cxn modelId="{7FDD130E-291A-4727-98C6-8E77183DF1EC}" srcId="{FF23DC1B-FE21-440C-AA31-C9557C0F3DD7}" destId="{B6CEC1D9-B9E9-4908-AE20-22CDF1AA5FF8}" srcOrd="0" destOrd="0" parTransId="{85440721-41AE-4DFB-BFBF-FD46B07ABFB0}" sibTransId="{053E25E3-7CCA-49CB-BE9E-65DD33ABDCC2}"/>
    <dgm:cxn modelId="{0C291A0F-E9D5-4FE0-9518-89B2D534A4DD}" srcId="{F41B1799-E662-45A7-BBA7-92152EF8F046}" destId="{8F080378-2E69-451D-88E6-E55B4D302E20}" srcOrd="1" destOrd="0" parTransId="{AF19E645-A577-4FFA-817F-83C9CF6DA129}" sibTransId="{EA3FFC5B-059D-4B69-B5E1-C0E13641139D}"/>
    <dgm:cxn modelId="{E4B1EB2A-D936-4155-ACB8-8F7FD2A391D6}" type="presOf" srcId="{B6CEC1D9-B9E9-4908-AE20-22CDF1AA5FF8}" destId="{5228DCAD-D025-4877-B3A2-98CC8C824AEA}" srcOrd="0" destOrd="0" presId="urn:microsoft.com/office/officeart/2005/8/layout/vList6"/>
    <dgm:cxn modelId="{EB66F73B-1AFA-494F-9F23-14B779C53078}" srcId="{8F080378-2E69-451D-88E6-E55B4D302E20}" destId="{88CABC59-5462-464D-B140-8CB458B8DB5F}" srcOrd="1" destOrd="0" parTransId="{238E7FA2-F2A6-4969-87D9-7ABC0E5CB4A7}" sibTransId="{08FB378F-0234-4B52-9EB6-1F155807A365}"/>
    <dgm:cxn modelId="{F6B18144-BFE5-42F7-B3EE-14C36FBB787F}" type="presOf" srcId="{8F080378-2E69-451D-88E6-E55B4D302E20}" destId="{AF0F08D0-CB97-475F-8788-A1A2CBFDC7A7}" srcOrd="0" destOrd="0" presId="urn:microsoft.com/office/officeart/2005/8/layout/vList6"/>
    <dgm:cxn modelId="{1B8E366C-D1A8-4CA4-A9D4-B9FB6D1C5CAB}" srcId="{FF23DC1B-FE21-440C-AA31-C9557C0F3DD7}" destId="{8F06AC64-A9C6-48BC-B66E-C38118184BA0}" srcOrd="1" destOrd="0" parTransId="{521D5D9B-3270-4577-8E74-26CB6C8CCE09}" sibTransId="{ADC59F45-3F22-4661-A0C1-F82F96C3A916}"/>
    <dgm:cxn modelId="{0620698A-9939-45D9-9960-D8CB37F2DD93}" type="presOf" srcId="{96BE1BCF-809C-4C9F-A0D1-521B9DB5B446}" destId="{9A1036DA-2705-49AE-B532-9D384E12EDA7}" srcOrd="0" destOrd="0" presId="urn:microsoft.com/office/officeart/2005/8/layout/vList6"/>
    <dgm:cxn modelId="{F0BDF8A2-0401-49BC-B4BD-BA9D3A3990C1}" type="presOf" srcId="{F41B1799-E662-45A7-BBA7-92152EF8F046}" destId="{2A23D0E5-A658-430E-A627-B17ABC7FCECF}" srcOrd="0" destOrd="0" presId="urn:microsoft.com/office/officeart/2005/8/layout/vList6"/>
    <dgm:cxn modelId="{A0527DB1-6016-4394-BA7A-992B9C0884C7}" type="presOf" srcId="{FF23DC1B-FE21-440C-AA31-C9557C0F3DD7}" destId="{D6A35EB3-FA7F-4B0B-A2CD-9D6DF58F41D0}" srcOrd="0" destOrd="0" presId="urn:microsoft.com/office/officeart/2005/8/layout/vList6"/>
    <dgm:cxn modelId="{2B3185D0-392D-4C61-9C5C-90F574CA893C}" type="presOf" srcId="{88CABC59-5462-464D-B140-8CB458B8DB5F}" destId="{9A1036DA-2705-49AE-B532-9D384E12EDA7}" srcOrd="0" destOrd="1" presId="urn:microsoft.com/office/officeart/2005/8/layout/vList6"/>
    <dgm:cxn modelId="{55125ADE-21AF-46A9-8103-46D3CBF7D695}" srcId="{8F080378-2E69-451D-88E6-E55B4D302E20}" destId="{96BE1BCF-809C-4C9F-A0D1-521B9DB5B446}" srcOrd="0" destOrd="0" parTransId="{F86E6A2D-9DA4-46CB-B7F6-ADACA5D00A55}" sibTransId="{8E86A496-024D-4F10-B042-D82F0552313C}"/>
    <dgm:cxn modelId="{6C8E7AE1-8AB3-432F-A073-FDCF9868E7BC}" type="presOf" srcId="{8F06AC64-A9C6-48BC-B66E-C38118184BA0}" destId="{5228DCAD-D025-4877-B3A2-98CC8C824AEA}" srcOrd="0" destOrd="1" presId="urn:microsoft.com/office/officeart/2005/8/layout/vList6"/>
    <dgm:cxn modelId="{446E87EB-570A-415A-928F-60B7BAF721F5}" srcId="{F41B1799-E662-45A7-BBA7-92152EF8F046}" destId="{FF23DC1B-FE21-440C-AA31-C9557C0F3DD7}" srcOrd="0" destOrd="0" parTransId="{D48B73FC-9FBC-41E2-8F60-0FF3E93C544E}" sibTransId="{43153E2A-B4E2-4CF8-92E9-ADDA41E0D605}"/>
    <dgm:cxn modelId="{214C38A5-32F5-447C-9FB5-21A8C7A0BE35}" type="presParOf" srcId="{2A23D0E5-A658-430E-A627-B17ABC7FCECF}" destId="{2111CDEB-8968-4718-A3DC-9CBACE15057C}" srcOrd="0" destOrd="0" presId="urn:microsoft.com/office/officeart/2005/8/layout/vList6"/>
    <dgm:cxn modelId="{C6DA36ED-614A-4267-847B-FE658848435C}" type="presParOf" srcId="{2111CDEB-8968-4718-A3DC-9CBACE15057C}" destId="{D6A35EB3-FA7F-4B0B-A2CD-9D6DF58F41D0}" srcOrd="0" destOrd="0" presId="urn:microsoft.com/office/officeart/2005/8/layout/vList6"/>
    <dgm:cxn modelId="{38EF2AC9-60CC-4E50-88F6-B974AC2B7D84}" type="presParOf" srcId="{2111CDEB-8968-4718-A3DC-9CBACE15057C}" destId="{5228DCAD-D025-4877-B3A2-98CC8C824AEA}" srcOrd="1" destOrd="0" presId="urn:microsoft.com/office/officeart/2005/8/layout/vList6"/>
    <dgm:cxn modelId="{5B718C1B-8475-45A8-849F-4973B6DE379F}" type="presParOf" srcId="{2A23D0E5-A658-430E-A627-B17ABC7FCECF}" destId="{A0129944-5D2F-4F94-B85B-801D8A2BB082}" srcOrd="1" destOrd="0" presId="urn:microsoft.com/office/officeart/2005/8/layout/vList6"/>
    <dgm:cxn modelId="{A3E3D273-153F-4D17-BEE6-993C30209F5B}" type="presParOf" srcId="{2A23D0E5-A658-430E-A627-B17ABC7FCECF}" destId="{B8757762-4EF5-4800-86AF-9CEBE09A217C}" srcOrd="2" destOrd="0" presId="urn:microsoft.com/office/officeart/2005/8/layout/vList6"/>
    <dgm:cxn modelId="{9E36AC7B-66BF-4154-8D8A-10125148FB00}" type="presParOf" srcId="{B8757762-4EF5-4800-86AF-9CEBE09A217C}" destId="{AF0F08D0-CB97-475F-8788-A1A2CBFDC7A7}" srcOrd="0" destOrd="0" presId="urn:microsoft.com/office/officeart/2005/8/layout/vList6"/>
    <dgm:cxn modelId="{4F982BF1-A547-46F6-A09C-765C511BB645}" type="presParOf" srcId="{B8757762-4EF5-4800-86AF-9CEBE09A217C}" destId="{9A1036DA-2705-49AE-B532-9D384E12EDA7}"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main"/>
    </a:ext>
  </dgm:extLst>
</dgm:dataModel>
</file>

<file path=ppt/diagrams/data8.xml><?xml version="1.0" encoding="utf-8"?>
<dgm:dataModel xmlns:dgm="http://schemas.openxmlformats.org/drawingml/2006/diagram" xmlns:a="http://schemas.openxmlformats.org/drawingml/2006/main">
  <dgm:ptLst>
    <dgm:pt modelId="{799A01FA-AF28-453B-BD81-2F8AD68340C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IN"/>
        </a:p>
      </dgm:t>
    </dgm:pt>
    <dgm:pt modelId="{F6B0E5D5-10FA-444E-99C9-F04FAFD45FBF}" type="parTrans" cxnId="{A39756E3-D3C8-4E57-A9A3-746952887BC9}">
      <dgm:prSet/>
      <dgm:spPr/>
      <dgm:t>
        <a:bodyPr/>
        <a:lstStyle/>
        <a:p>
          <a:endParaRPr lang="en-IN"/>
        </a:p>
      </dgm:t>
    </dgm:pt>
    <dgm:pt modelId="{FDAD087F-63C0-443B-91D6-6423C9573B4C}">
      <dgm:prSet phldrT="[Text]" custT="1"/>
      <dgm:spPr>
        <a:solidFill>
          <a:schemeClr val="bg1"/>
        </a:solidFill>
      </dgm:spPr>
      <dgm:t>
        <a:bodyPr/>
        <a:lstStyle/>
        <a:p>
          <a:r>
            <a:rPr lang="en-US" sz="5400">
              <a:solidFill>
                <a:schemeClr val="tx1"/>
              </a:solidFill>
              <a:latin typeface="Stencil" panose="040409050D0802020404" pitchFamily="82" charset="0"/>
            </a:rPr>
            <a:t>Evaluation</a:t>
          </a:r>
        </a:p>
        <a:p>
          <a:r>
            <a:rPr lang="en-US" sz="3200">
              <a:solidFill>
                <a:schemeClr val="tx1"/>
              </a:solidFill>
              <a:latin typeface="Stencil" panose="040409050D0802020404" pitchFamily="82" charset="0"/>
            </a:rPr>
            <a:t>(100 marks)</a:t>
          </a:r>
          <a:endParaRPr lang="en-IN" sz="1050">
            <a:solidFill>
              <a:schemeClr val="tx1"/>
            </a:solidFill>
          </a:endParaRPr>
        </a:p>
      </dgm:t>
    </dgm:pt>
    <dgm:pt modelId="{0E7AA6D6-3B69-4928-A007-9CD82F517812}" type="parTrans" cxnId="{E6D84F4C-089A-4D91-A43C-A54BE5E39347}">
      <dgm:prSet/>
      <dgm:spPr>
        <a:noFill/>
        <a:ln w="15875" cap="flat" cmpd="sng" algn="ctr">
          <a:solidFill>
            <a:schemeClr val="accent1">
              <a:shade val="60000"/>
              <a:hueOff val="0"/>
              <a:satOff val="0"/>
              <a:lumOff val="0"/>
              <a:alphaOff val="0"/>
            </a:schemeClr>
          </a:solidFill>
          <a:prstDash val="solid"/>
        </a:ln>
      </dgm:spPr>
      <dgm:t>
        <a:bodyPr/>
        <a:lstStyle/>
        <a:p>
          <a:endParaRPr lang="en-IN"/>
        </a:p>
      </dgm:t>
    </dgm:pt>
    <dgm:pt modelId="{A9F57FA0-B284-4758-BC16-8194E73EAD92}">
      <dgm:prSet phldrT="[Text]"/>
      <dgm:spPr>
        <a:solidFill>
          <a:srgbClr val="40C860"/>
        </a:solidFill>
      </dgm:spPr>
      <dgm:t>
        <a:bodyPr/>
        <a:lstStyle/>
        <a:p>
          <a:r>
            <a:rPr lang="en-US" b="1">
              <a:solidFill>
                <a:schemeClr val="tx1"/>
              </a:solidFill>
            </a:rPr>
            <a:t>Internal Assessment</a:t>
          </a:r>
        </a:p>
        <a:p>
          <a:r>
            <a:rPr lang="en-US" b="1">
              <a:solidFill>
                <a:schemeClr val="tx1"/>
              </a:solidFill>
            </a:rPr>
            <a:t>(10 marks)</a:t>
          </a:r>
          <a:endParaRPr lang="en-IN"/>
        </a:p>
      </dgm:t>
    </dgm:pt>
    <dgm:pt modelId="{636298FA-8D8B-486D-9D2B-6521D67E41BD}" type="sibTrans" cxnId="{E6D84F4C-089A-4D91-A43C-A54BE5E39347}">
      <dgm:prSet/>
      <dgm:spPr/>
      <dgm:t>
        <a:bodyPr/>
        <a:lstStyle/>
        <a:p>
          <a:endParaRPr lang="en-IN"/>
        </a:p>
      </dgm:t>
    </dgm:pt>
    <dgm:pt modelId="{77984572-0522-4DF8-BF95-81705E8009F3}" type="parTrans" cxnId="{0C480936-5616-4DC6-A6EC-481A496EA022}">
      <dgm:prSet/>
      <dgm:spPr>
        <a:noFill/>
        <a:ln w="15875" cap="flat" cmpd="sng" algn="ctr">
          <a:solidFill>
            <a:schemeClr val="accent1">
              <a:shade val="60000"/>
              <a:hueOff val="0"/>
              <a:satOff val="0"/>
              <a:lumOff val="0"/>
              <a:alphaOff val="0"/>
            </a:schemeClr>
          </a:solidFill>
          <a:prstDash val="solid"/>
        </a:ln>
      </dgm:spPr>
      <dgm:t>
        <a:bodyPr/>
        <a:lstStyle/>
        <a:p>
          <a:endParaRPr lang="en-IN"/>
        </a:p>
      </dgm:t>
    </dgm:pt>
    <dgm:pt modelId="{55D4CD95-DA2B-40F6-B48A-24CBC688E41D}">
      <dgm:prSet phldrT="[Text]"/>
      <dgm:spPr>
        <a:solidFill>
          <a:srgbClr val="40C860"/>
        </a:solidFill>
      </dgm:spPr>
      <dgm:t>
        <a:bodyPr/>
        <a:lstStyle/>
        <a:p>
          <a:r>
            <a:rPr lang="en-US" b="1">
              <a:solidFill>
                <a:schemeClr val="tx1"/>
              </a:solidFill>
            </a:rPr>
            <a:t>End Term Theory Exam</a:t>
          </a:r>
        </a:p>
        <a:p>
          <a:r>
            <a:rPr lang="en-US" b="1">
              <a:solidFill>
                <a:schemeClr val="tx1"/>
              </a:solidFill>
            </a:rPr>
            <a:t>(30 marks)</a:t>
          </a:r>
          <a:endParaRPr lang="en-IN"/>
        </a:p>
      </dgm:t>
    </dgm:pt>
    <dgm:pt modelId="{E1B44854-EABB-48FE-8D95-F629FAB54A0E}" type="sibTrans" cxnId="{0C480936-5616-4DC6-A6EC-481A496EA022}">
      <dgm:prSet/>
      <dgm:spPr/>
      <dgm:t>
        <a:bodyPr/>
        <a:lstStyle/>
        <a:p>
          <a:endParaRPr lang="en-IN"/>
        </a:p>
      </dgm:t>
    </dgm:pt>
    <dgm:pt modelId="{4CD3C9E6-A3A4-4915-85E0-38A1CD2C2572}" type="parTrans" cxnId="{94E809FD-681D-4FA8-94ED-8C0C74553EB7}">
      <dgm:prSet/>
      <dgm:spPr>
        <a:noFill/>
        <a:ln w="15875" cap="flat" cmpd="sng" algn="ctr">
          <a:solidFill>
            <a:schemeClr val="accent1">
              <a:shade val="60000"/>
              <a:hueOff val="0"/>
              <a:satOff val="0"/>
              <a:lumOff val="0"/>
              <a:alphaOff val="0"/>
            </a:schemeClr>
          </a:solidFill>
          <a:prstDash val="solid"/>
        </a:ln>
      </dgm:spPr>
      <dgm:t>
        <a:bodyPr/>
        <a:lstStyle/>
        <a:p>
          <a:endParaRPr lang="en-IN"/>
        </a:p>
      </dgm:t>
    </dgm:pt>
    <dgm:pt modelId="{41A62D53-7D62-49D0-887C-737470BAB6A3}">
      <dgm:prSet/>
      <dgm:spPr>
        <a:solidFill>
          <a:srgbClr val="40C860"/>
        </a:solidFill>
      </dgm:spPr>
      <dgm:t>
        <a:bodyPr/>
        <a:lstStyle/>
        <a:p>
          <a:r>
            <a:rPr lang="en-US" b="1">
              <a:solidFill>
                <a:schemeClr val="tx1"/>
              </a:solidFill>
            </a:rPr>
            <a:t>Continuous Assessment </a:t>
          </a:r>
        </a:p>
        <a:p>
          <a:r>
            <a:rPr lang="en-US" b="1">
              <a:solidFill>
                <a:schemeClr val="tx1"/>
              </a:solidFill>
            </a:rPr>
            <a:t>(10 marks)</a:t>
          </a:r>
        </a:p>
      </dgm:t>
    </dgm:pt>
    <dgm:pt modelId="{50E6DBBA-FEE3-4459-AAB3-1A955044CE67}" type="sibTrans" cxnId="{94E809FD-681D-4FA8-94ED-8C0C74553EB7}">
      <dgm:prSet/>
      <dgm:spPr/>
      <dgm:t>
        <a:bodyPr/>
        <a:lstStyle/>
        <a:p>
          <a:endParaRPr lang="en-IN"/>
        </a:p>
      </dgm:t>
    </dgm:pt>
    <dgm:pt modelId="{9AE6BB68-012C-4D4E-B8DB-B2748305612C}" type="parTrans" cxnId="{AA9065CF-2939-4C75-95A6-52F654088568}">
      <dgm:prSet/>
      <dgm:spPr>
        <a:noFill/>
        <a:ln w="15875" cap="flat" cmpd="sng" algn="ctr">
          <a:solidFill>
            <a:schemeClr val="accent1">
              <a:shade val="60000"/>
              <a:hueOff val="0"/>
              <a:satOff val="0"/>
              <a:lumOff val="0"/>
              <a:alphaOff val="0"/>
            </a:schemeClr>
          </a:solidFill>
          <a:prstDash val="solid"/>
        </a:ln>
      </dgm:spPr>
      <dgm:t>
        <a:bodyPr/>
        <a:lstStyle/>
        <a:p>
          <a:endParaRPr lang="en-IN"/>
        </a:p>
      </dgm:t>
    </dgm:pt>
    <dgm:pt modelId="{B176E83A-47C8-4C3D-B78D-C6104A613AE6}">
      <dgm:prSet/>
      <dgm:spPr>
        <a:solidFill>
          <a:srgbClr val="40C860"/>
        </a:solidFill>
      </dgm:spPr>
      <dgm:t>
        <a:bodyPr/>
        <a:lstStyle/>
        <a:p>
          <a:r>
            <a:rPr lang="en-US" b="1">
              <a:solidFill>
                <a:schemeClr val="tx1"/>
              </a:solidFill>
            </a:rPr>
            <a:t>End Term Practical Exam</a:t>
          </a:r>
        </a:p>
        <a:p>
          <a:r>
            <a:rPr lang="en-US" b="1">
              <a:solidFill>
                <a:schemeClr val="tx1"/>
              </a:solidFill>
            </a:rPr>
            <a:t> (30 marks)</a:t>
          </a:r>
        </a:p>
      </dgm:t>
    </dgm:pt>
    <dgm:pt modelId="{EDD41779-AA71-41F2-8D1F-E95199C891CB}" type="sibTrans" cxnId="{AA9065CF-2939-4C75-95A6-52F654088568}">
      <dgm:prSet/>
      <dgm:spPr/>
      <dgm:t>
        <a:bodyPr/>
        <a:lstStyle/>
        <a:p>
          <a:endParaRPr lang="en-IN"/>
        </a:p>
      </dgm:t>
    </dgm:pt>
    <dgm:pt modelId="{9C6C9516-DBA4-4903-83FA-BD6EF28D2F84}" type="sibTrans" cxnId="{A39756E3-D3C8-4E57-A9A3-746952887BC9}">
      <dgm:prSet/>
      <dgm:spPr/>
      <dgm:t>
        <a:bodyPr/>
        <a:lstStyle/>
        <a:p>
          <a:endParaRPr lang="en-IN"/>
        </a:p>
      </dgm:t>
    </dgm:pt>
    <dgm:pt modelId="{F9880A98-1D03-42CC-872A-BA9269A4915E}" type="pres">
      <dgm:prSet presAssocID="{799A01FA-AF28-453B-BD81-2F8AD68340C5}" presName="hierChild1" presStyleCnt="0">
        <dgm:presLayoutVars>
          <dgm:orgChart val="1"/>
          <dgm:chPref val="1"/>
          <dgm:dir/>
          <dgm:animOne val="branch"/>
          <dgm:animLvl val="lvl"/>
          <dgm:resizeHandles/>
        </dgm:presLayoutVars>
      </dgm:prSet>
      <dgm:spPr/>
    </dgm:pt>
    <dgm:pt modelId="{748588A8-EDFA-4EBE-BC60-81CC146D7E4B}" type="pres">
      <dgm:prSet presAssocID="{FDAD087F-63C0-443B-91D6-6423C9573B4C}" presName="hierRoot1" presStyleCnt="0">
        <dgm:presLayoutVars>
          <dgm:hierBranch val="init"/>
        </dgm:presLayoutVars>
      </dgm:prSet>
      <dgm:spPr/>
    </dgm:pt>
    <dgm:pt modelId="{73AAC229-3838-46F6-844E-844265F0C413}" type="pres">
      <dgm:prSet presAssocID="{FDAD087F-63C0-443B-91D6-6423C9573B4C}" presName="rootComposite1" presStyleCnt="0"/>
      <dgm:spPr/>
    </dgm:pt>
    <dgm:pt modelId="{2C4B11E4-37F4-4295-924A-EA8E679432C8}" type="pres">
      <dgm:prSet presAssocID="{FDAD087F-63C0-443B-91D6-6423C9573B4C}" presName="rootText1" presStyleLbl="node0" presStyleIdx="0" presStyleCnt="1" custScaleX="195207" custScaleY="220443">
        <dgm:presLayoutVars>
          <dgm:chPref val="3"/>
        </dgm:presLayoutVars>
      </dgm:prSet>
      <dgm:spPr/>
    </dgm:pt>
    <dgm:pt modelId="{6A79825B-1DD3-4787-9BA0-F465C8F9FB7A}" type="pres">
      <dgm:prSet presAssocID="{FDAD087F-63C0-443B-91D6-6423C9573B4C}" presName="rootConnector1" presStyleLbl="node1" presStyleIdx="0" presStyleCnt="0"/>
      <dgm:spPr/>
    </dgm:pt>
    <dgm:pt modelId="{873A09C7-34DE-4BEC-98C4-34510870415D}" type="pres">
      <dgm:prSet presAssocID="{FDAD087F-63C0-443B-91D6-6423C9573B4C}" presName="hierChild2" presStyleCnt="0"/>
      <dgm:spPr/>
    </dgm:pt>
    <dgm:pt modelId="{779F9AFE-E009-434A-BBFB-036CFD21D803}" type="pres">
      <dgm:prSet presAssocID="{0E7AA6D6-3B69-4928-A007-9CD82F517812}" presName="Name37" presStyleLbl="parChTrans1D2" presStyleIdx="0" presStyleCnt="4"/>
      <dgm:spPr/>
    </dgm:pt>
    <dgm:pt modelId="{D679FF68-4664-43B9-8DAA-E5F39B5B3E7D}" type="pres">
      <dgm:prSet presAssocID="{A9F57FA0-B284-4758-BC16-8194E73EAD92}" presName="hierRoot2" presStyleCnt="0">
        <dgm:presLayoutVars>
          <dgm:hierBranch val="init"/>
        </dgm:presLayoutVars>
      </dgm:prSet>
      <dgm:spPr/>
    </dgm:pt>
    <dgm:pt modelId="{EF185C14-0390-455B-BACA-31884F1704E8}" type="pres">
      <dgm:prSet presAssocID="{A9F57FA0-B284-4758-BC16-8194E73EAD92}" presName="rootComposite" presStyleCnt="0"/>
      <dgm:spPr/>
    </dgm:pt>
    <dgm:pt modelId="{EA22BAF9-4066-4874-B2BC-7AF09BD37D19}" type="pres">
      <dgm:prSet presAssocID="{A9F57FA0-B284-4758-BC16-8194E73EAD92}" presName="rootText" presStyleLbl="node2" presStyleIdx="0" presStyleCnt="4">
        <dgm:presLayoutVars>
          <dgm:chPref val="3"/>
        </dgm:presLayoutVars>
      </dgm:prSet>
      <dgm:spPr/>
    </dgm:pt>
    <dgm:pt modelId="{54D33FBE-60FF-4BD2-898F-DA8739AABE09}" type="pres">
      <dgm:prSet presAssocID="{A9F57FA0-B284-4758-BC16-8194E73EAD92}" presName="rootConnector" presStyleLbl="node2" presStyleIdx="0" presStyleCnt="4"/>
      <dgm:spPr/>
    </dgm:pt>
    <dgm:pt modelId="{CC3C4716-CFF2-44AE-9327-0B89C083481F}" type="pres">
      <dgm:prSet presAssocID="{A9F57FA0-B284-4758-BC16-8194E73EAD92}" presName="hierChild4" presStyleCnt="0"/>
      <dgm:spPr/>
    </dgm:pt>
    <dgm:pt modelId="{104483FA-B8AF-4788-949B-BFDFDF891001}" type="pres">
      <dgm:prSet presAssocID="{A9F57FA0-B284-4758-BC16-8194E73EAD92}" presName="hierChild5" presStyleCnt="0"/>
      <dgm:spPr/>
    </dgm:pt>
    <dgm:pt modelId="{C399DF4B-CB87-4846-9EAF-31E04DC1FBD7}" type="pres">
      <dgm:prSet presAssocID="{77984572-0522-4DF8-BF95-81705E8009F3}" presName="Name37" presStyleLbl="parChTrans1D2" presStyleIdx="1" presStyleCnt="4"/>
      <dgm:spPr/>
    </dgm:pt>
    <dgm:pt modelId="{AC52D79D-60A8-4DAC-A395-DD924B3CC9FE}" type="pres">
      <dgm:prSet presAssocID="{55D4CD95-DA2B-40F6-B48A-24CBC688E41D}" presName="hierRoot2" presStyleCnt="0">
        <dgm:presLayoutVars>
          <dgm:hierBranch val="init"/>
        </dgm:presLayoutVars>
      </dgm:prSet>
      <dgm:spPr/>
    </dgm:pt>
    <dgm:pt modelId="{1FBF893D-8233-4B6B-80EF-7FC954C77BDC}" type="pres">
      <dgm:prSet presAssocID="{55D4CD95-DA2B-40F6-B48A-24CBC688E41D}" presName="rootComposite" presStyleCnt="0"/>
      <dgm:spPr/>
    </dgm:pt>
    <dgm:pt modelId="{EBEEB297-60F0-4EB0-81C0-B7E0F34F9466}" type="pres">
      <dgm:prSet presAssocID="{55D4CD95-DA2B-40F6-B48A-24CBC688E41D}" presName="rootText" presStyleLbl="node2" presStyleIdx="1" presStyleCnt="4">
        <dgm:presLayoutVars>
          <dgm:chPref val="3"/>
        </dgm:presLayoutVars>
      </dgm:prSet>
      <dgm:spPr/>
    </dgm:pt>
    <dgm:pt modelId="{3E69DC8F-3C3B-4AF3-8A2E-F88E895DF656}" type="pres">
      <dgm:prSet presAssocID="{55D4CD95-DA2B-40F6-B48A-24CBC688E41D}" presName="rootConnector" presStyleLbl="node2" presStyleIdx="1" presStyleCnt="4"/>
      <dgm:spPr/>
    </dgm:pt>
    <dgm:pt modelId="{E33DDF11-CC98-44F4-88F1-08A82F793EAA}" type="pres">
      <dgm:prSet presAssocID="{55D4CD95-DA2B-40F6-B48A-24CBC688E41D}" presName="hierChild4" presStyleCnt="0"/>
      <dgm:spPr/>
    </dgm:pt>
    <dgm:pt modelId="{E90E60F7-4CF7-49F7-A149-3B2CCFD30747}" type="pres">
      <dgm:prSet presAssocID="{55D4CD95-DA2B-40F6-B48A-24CBC688E41D}" presName="hierChild5" presStyleCnt="0"/>
      <dgm:spPr/>
    </dgm:pt>
    <dgm:pt modelId="{D87C69FC-BB65-4EE5-AB70-702086FDAD71}" type="pres">
      <dgm:prSet presAssocID="{4CD3C9E6-A3A4-4915-85E0-38A1CD2C2572}" presName="Name37" presStyleLbl="parChTrans1D2" presStyleIdx="2" presStyleCnt="4"/>
      <dgm:spPr/>
    </dgm:pt>
    <dgm:pt modelId="{4E8889AD-500D-4FC9-BF56-61B28CA61C32}" type="pres">
      <dgm:prSet presAssocID="{41A62D53-7D62-49D0-887C-737470BAB6A3}" presName="hierRoot2" presStyleCnt="0">
        <dgm:presLayoutVars>
          <dgm:hierBranch val="init"/>
        </dgm:presLayoutVars>
      </dgm:prSet>
      <dgm:spPr/>
    </dgm:pt>
    <dgm:pt modelId="{34CDA676-146E-444E-B08F-A6C91F5F53F8}" type="pres">
      <dgm:prSet presAssocID="{41A62D53-7D62-49D0-887C-737470BAB6A3}" presName="rootComposite" presStyleCnt="0"/>
      <dgm:spPr/>
    </dgm:pt>
    <dgm:pt modelId="{69C5C8FD-8BCF-4CB4-932F-FBC8AE6081F9}" type="pres">
      <dgm:prSet presAssocID="{41A62D53-7D62-49D0-887C-737470BAB6A3}" presName="rootText" presStyleLbl="node2" presStyleIdx="2" presStyleCnt="4">
        <dgm:presLayoutVars>
          <dgm:chPref val="3"/>
        </dgm:presLayoutVars>
      </dgm:prSet>
      <dgm:spPr/>
    </dgm:pt>
    <dgm:pt modelId="{8AE980A7-35BF-447F-B82A-8D2E5D8F92BE}" type="pres">
      <dgm:prSet presAssocID="{41A62D53-7D62-49D0-887C-737470BAB6A3}" presName="rootConnector" presStyleLbl="node2" presStyleIdx="2" presStyleCnt="4"/>
      <dgm:spPr/>
    </dgm:pt>
    <dgm:pt modelId="{8BBD98B9-2049-4B98-A002-1BC86F89703A}" type="pres">
      <dgm:prSet presAssocID="{41A62D53-7D62-49D0-887C-737470BAB6A3}" presName="hierChild4" presStyleCnt="0"/>
      <dgm:spPr/>
    </dgm:pt>
    <dgm:pt modelId="{FAB41A37-350F-4B43-8AF6-2F53ADF77D65}" type="pres">
      <dgm:prSet presAssocID="{41A62D53-7D62-49D0-887C-737470BAB6A3}" presName="hierChild5" presStyleCnt="0"/>
      <dgm:spPr/>
    </dgm:pt>
    <dgm:pt modelId="{D2BCFCD4-13F9-432F-A3BD-D684582FA445}" type="pres">
      <dgm:prSet presAssocID="{9AE6BB68-012C-4D4E-B8DB-B2748305612C}" presName="Name37" presStyleLbl="parChTrans1D2" presStyleIdx="3" presStyleCnt="4"/>
      <dgm:spPr/>
    </dgm:pt>
    <dgm:pt modelId="{0AA7E249-11A0-41F0-BD78-6720E38C9967}" type="pres">
      <dgm:prSet presAssocID="{B176E83A-47C8-4C3D-B78D-C6104A613AE6}" presName="hierRoot2" presStyleCnt="0">
        <dgm:presLayoutVars>
          <dgm:hierBranch val="init"/>
        </dgm:presLayoutVars>
      </dgm:prSet>
      <dgm:spPr/>
    </dgm:pt>
    <dgm:pt modelId="{02670C82-6DE5-49AE-8A66-6D8F80908D41}" type="pres">
      <dgm:prSet presAssocID="{B176E83A-47C8-4C3D-B78D-C6104A613AE6}" presName="rootComposite" presStyleCnt="0"/>
      <dgm:spPr/>
    </dgm:pt>
    <dgm:pt modelId="{5684D19C-4D48-4460-B475-62DA2A83183C}" type="pres">
      <dgm:prSet presAssocID="{B176E83A-47C8-4C3D-B78D-C6104A613AE6}" presName="rootText" presStyleLbl="node2" presStyleIdx="3" presStyleCnt="4">
        <dgm:presLayoutVars>
          <dgm:chPref val="3"/>
        </dgm:presLayoutVars>
      </dgm:prSet>
      <dgm:spPr/>
    </dgm:pt>
    <dgm:pt modelId="{2EB566D3-996B-4A3C-9C03-A57BBA9AE99D}" type="pres">
      <dgm:prSet presAssocID="{B176E83A-47C8-4C3D-B78D-C6104A613AE6}" presName="rootConnector" presStyleLbl="node2" presStyleIdx="3" presStyleCnt="4"/>
      <dgm:spPr/>
    </dgm:pt>
    <dgm:pt modelId="{6132F27D-E11E-44DD-B31C-490EB13A70F0}" type="pres">
      <dgm:prSet presAssocID="{B176E83A-47C8-4C3D-B78D-C6104A613AE6}" presName="hierChild4" presStyleCnt="0"/>
      <dgm:spPr/>
    </dgm:pt>
    <dgm:pt modelId="{92A74A7A-33D7-475D-BCB6-783543EE50F0}" type="pres">
      <dgm:prSet presAssocID="{B176E83A-47C8-4C3D-B78D-C6104A613AE6}" presName="hierChild5" presStyleCnt="0"/>
      <dgm:spPr/>
    </dgm:pt>
    <dgm:pt modelId="{BD14A17C-28C8-4025-AE59-4A559BF5816E}" type="pres">
      <dgm:prSet presAssocID="{FDAD087F-63C0-443B-91D6-6423C9573B4C}" presName="hierChild3" presStyleCnt="0"/>
      <dgm:spPr/>
    </dgm:pt>
  </dgm:ptLst>
  <dgm:cxnLst>
    <dgm:cxn modelId="{D68BDC02-3611-4694-8AF4-4B60D60393E2}" type="presOf" srcId="{A9F57FA0-B284-4758-BC16-8194E73EAD92}" destId="{54D33FBE-60FF-4BD2-898F-DA8739AABE09}" srcOrd="1" destOrd="0" presId="urn:microsoft.com/office/officeart/2005/8/layout/orgChart1"/>
    <dgm:cxn modelId="{AF22260B-8C6E-49A0-AB11-7D75A566BFFF}" type="presOf" srcId="{FDAD087F-63C0-443B-91D6-6423C9573B4C}" destId="{6A79825B-1DD3-4787-9BA0-F465C8F9FB7A}" srcOrd="1" destOrd="0" presId="urn:microsoft.com/office/officeart/2005/8/layout/orgChart1"/>
    <dgm:cxn modelId="{A08FB022-3D7F-4009-98BE-8B37E82C08B0}" type="presOf" srcId="{FDAD087F-63C0-443B-91D6-6423C9573B4C}" destId="{2C4B11E4-37F4-4295-924A-EA8E679432C8}" srcOrd="0" destOrd="0" presId="urn:microsoft.com/office/officeart/2005/8/layout/orgChart1"/>
    <dgm:cxn modelId="{B2147424-05C8-436D-AC2F-92A448F4ED32}" type="presOf" srcId="{55D4CD95-DA2B-40F6-B48A-24CBC688E41D}" destId="{3E69DC8F-3C3B-4AF3-8A2E-F88E895DF656}" srcOrd="1" destOrd="0" presId="urn:microsoft.com/office/officeart/2005/8/layout/orgChart1"/>
    <dgm:cxn modelId="{0EEB3D27-9C6B-4DC8-A55C-80E7B5130713}" type="presOf" srcId="{A9F57FA0-B284-4758-BC16-8194E73EAD92}" destId="{EA22BAF9-4066-4874-B2BC-7AF09BD37D19}" srcOrd="0" destOrd="0" presId="urn:microsoft.com/office/officeart/2005/8/layout/orgChart1"/>
    <dgm:cxn modelId="{0C480936-5616-4DC6-A6EC-481A496EA022}" srcId="{FDAD087F-63C0-443B-91D6-6423C9573B4C}" destId="{55D4CD95-DA2B-40F6-B48A-24CBC688E41D}" srcOrd="1" destOrd="0" parTransId="{77984572-0522-4DF8-BF95-81705E8009F3}" sibTransId="{E1B44854-EABB-48FE-8D95-F629FAB54A0E}"/>
    <dgm:cxn modelId="{F6936C3C-0397-4997-AF68-DFBC95E0F816}" type="presOf" srcId="{799A01FA-AF28-453B-BD81-2F8AD68340C5}" destId="{F9880A98-1D03-42CC-872A-BA9269A4915E}" srcOrd="0" destOrd="0" presId="urn:microsoft.com/office/officeart/2005/8/layout/orgChart1"/>
    <dgm:cxn modelId="{9AAAF43C-4620-46D6-8CA7-BA4E2EE7F43D}" type="presOf" srcId="{41A62D53-7D62-49D0-887C-737470BAB6A3}" destId="{8AE980A7-35BF-447F-B82A-8D2E5D8F92BE}" srcOrd="1" destOrd="0" presId="urn:microsoft.com/office/officeart/2005/8/layout/orgChart1"/>
    <dgm:cxn modelId="{E6D84F4C-089A-4D91-A43C-A54BE5E39347}" srcId="{FDAD087F-63C0-443B-91D6-6423C9573B4C}" destId="{A9F57FA0-B284-4758-BC16-8194E73EAD92}" srcOrd="0" destOrd="0" parTransId="{0E7AA6D6-3B69-4928-A007-9CD82F517812}" sibTransId="{636298FA-8D8B-486D-9D2B-6521D67E41BD}"/>
    <dgm:cxn modelId="{67322D77-3DD9-4801-A7DA-AF3CE42FC185}" type="presOf" srcId="{41A62D53-7D62-49D0-887C-737470BAB6A3}" destId="{69C5C8FD-8BCF-4CB4-932F-FBC8AE6081F9}" srcOrd="0" destOrd="0" presId="urn:microsoft.com/office/officeart/2005/8/layout/orgChart1"/>
    <dgm:cxn modelId="{8F09CF7D-E190-4909-9C0B-F4A1C2DD4273}" type="presOf" srcId="{9AE6BB68-012C-4D4E-B8DB-B2748305612C}" destId="{D2BCFCD4-13F9-432F-A3BD-D684582FA445}" srcOrd="0" destOrd="0" presId="urn:microsoft.com/office/officeart/2005/8/layout/orgChart1"/>
    <dgm:cxn modelId="{2903249F-82DF-4A8D-81FA-07A0A251A7F8}" type="presOf" srcId="{B176E83A-47C8-4C3D-B78D-C6104A613AE6}" destId="{5684D19C-4D48-4460-B475-62DA2A83183C}" srcOrd="0" destOrd="0" presId="urn:microsoft.com/office/officeart/2005/8/layout/orgChart1"/>
    <dgm:cxn modelId="{EE7A87A0-3075-4DE7-A846-5E177DD94A0E}" type="presOf" srcId="{77984572-0522-4DF8-BF95-81705E8009F3}" destId="{C399DF4B-CB87-4846-9EAF-31E04DC1FBD7}" srcOrd="0" destOrd="0" presId="urn:microsoft.com/office/officeart/2005/8/layout/orgChart1"/>
    <dgm:cxn modelId="{87BCBCCE-7DA8-4929-A8B3-4268CBA27B6B}" type="presOf" srcId="{4CD3C9E6-A3A4-4915-85E0-38A1CD2C2572}" destId="{D87C69FC-BB65-4EE5-AB70-702086FDAD71}" srcOrd="0" destOrd="0" presId="urn:microsoft.com/office/officeart/2005/8/layout/orgChart1"/>
    <dgm:cxn modelId="{AA9065CF-2939-4C75-95A6-52F654088568}" srcId="{FDAD087F-63C0-443B-91D6-6423C9573B4C}" destId="{B176E83A-47C8-4C3D-B78D-C6104A613AE6}" srcOrd="3" destOrd="0" parTransId="{9AE6BB68-012C-4D4E-B8DB-B2748305612C}" sibTransId="{EDD41779-AA71-41F2-8D1F-E95199C891CB}"/>
    <dgm:cxn modelId="{4DEF32D3-951A-48FC-80A6-702814405BD0}" type="presOf" srcId="{0E7AA6D6-3B69-4928-A007-9CD82F517812}" destId="{779F9AFE-E009-434A-BBFB-036CFD21D803}" srcOrd="0" destOrd="0" presId="urn:microsoft.com/office/officeart/2005/8/layout/orgChart1"/>
    <dgm:cxn modelId="{A39756E3-D3C8-4E57-A9A3-746952887BC9}" srcId="{799A01FA-AF28-453B-BD81-2F8AD68340C5}" destId="{FDAD087F-63C0-443B-91D6-6423C9573B4C}" srcOrd="0" destOrd="0" parTransId="{F6B0E5D5-10FA-444E-99C9-F04FAFD45FBF}" sibTransId="{9C6C9516-DBA4-4903-83FA-BD6EF28D2F84}"/>
    <dgm:cxn modelId="{81D479E9-B39F-42D5-ABD9-41517D372499}" type="presOf" srcId="{55D4CD95-DA2B-40F6-B48A-24CBC688E41D}" destId="{EBEEB297-60F0-4EB0-81C0-B7E0F34F9466}" srcOrd="0" destOrd="0" presId="urn:microsoft.com/office/officeart/2005/8/layout/orgChart1"/>
    <dgm:cxn modelId="{F2C6F5F8-91F3-4D83-B19C-16ED829C5066}" type="presOf" srcId="{B176E83A-47C8-4C3D-B78D-C6104A613AE6}" destId="{2EB566D3-996B-4A3C-9C03-A57BBA9AE99D}" srcOrd="1" destOrd="0" presId="urn:microsoft.com/office/officeart/2005/8/layout/orgChart1"/>
    <dgm:cxn modelId="{94E809FD-681D-4FA8-94ED-8C0C74553EB7}" srcId="{FDAD087F-63C0-443B-91D6-6423C9573B4C}" destId="{41A62D53-7D62-49D0-887C-737470BAB6A3}" srcOrd="2" destOrd="0" parTransId="{4CD3C9E6-A3A4-4915-85E0-38A1CD2C2572}" sibTransId="{50E6DBBA-FEE3-4459-AAB3-1A955044CE67}"/>
    <dgm:cxn modelId="{B31BBA5F-E603-4EFD-AF1A-7F224FE210D1}" type="presParOf" srcId="{F9880A98-1D03-42CC-872A-BA9269A4915E}" destId="{748588A8-EDFA-4EBE-BC60-81CC146D7E4B}" srcOrd="0" destOrd="0" presId="urn:microsoft.com/office/officeart/2005/8/layout/orgChart1"/>
    <dgm:cxn modelId="{11A0771F-DAAA-48B3-A86A-FEC44189E0D3}" type="presParOf" srcId="{748588A8-EDFA-4EBE-BC60-81CC146D7E4B}" destId="{73AAC229-3838-46F6-844E-844265F0C413}" srcOrd="0" destOrd="0" presId="urn:microsoft.com/office/officeart/2005/8/layout/orgChart1"/>
    <dgm:cxn modelId="{2023DD2C-AF14-4F81-8EEB-5A851AB8275E}" type="presParOf" srcId="{73AAC229-3838-46F6-844E-844265F0C413}" destId="{2C4B11E4-37F4-4295-924A-EA8E679432C8}" srcOrd="0" destOrd="0" presId="urn:microsoft.com/office/officeart/2005/8/layout/orgChart1"/>
    <dgm:cxn modelId="{8239FBCF-0D2E-4539-AF18-C49B8C6BA583}" type="presParOf" srcId="{73AAC229-3838-46F6-844E-844265F0C413}" destId="{6A79825B-1DD3-4787-9BA0-F465C8F9FB7A}" srcOrd="1" destOrd="0" presId="urn:microsoft.com/office/officeart/2005/8/layout/orgChart1"/>
    <dgm:cxn modelId="{8876827B-CB89-4C84-8A65-DAADB6081EBB}" type="presParOf" srcId="{748588A8-EDFA-4EBE-BC60-81CC146D7E4B}" destId="{873A09C7-34DE-4BEC-98C4-34510870415D}" srcOrd="1" destOrd="0" presId="urn:microsoft.com/office/officeart/2005/8/layout/orgChart1"/>
    <dgm:cxn modelId="{A9FE2368-CFA4-4A6F-9AEF-0DAA87EF75AF}" type="presParOf" srcId="{873A09C7-34DE-4BEC-98C4-34510870415D}" destId="{779F9AFE-E009-434A-BBFB-036CFD21D803}" srcOrd="0" destOrd="0" presId="urn:microsoft.com/office/officeart/2005/8/layout/orgChart1"/>
    <dgm:cxn modelId="{0443563A-8AC3-40D7-8247-24C944043172}" type="presParOf" srcId="{873A09C7-34DE-4BEC-98C4-34510870415D}" destId="{D679FF68-4664-43B9-8DAA-E5F39B5B3E7D}" srcOrd="1" destOrd="0" presId="urn:microsoft.com/office/officeart/2005/8/layout/orgChart1"/>
    <dgm:cxn modelId="{71A9EEAA-8907-40A1-950F-D7B706ACCF19}" type="presParOf" srcId="{D679FF68-4664-43B9-8DAA-E5F39B5B3E7D}" destId="{EF185C14-0390-455B-BACA-31884F1704E8}" srcOrd="0" destOrd="0" presId="urn:microsoft.com/office/officeart/2005/8/layout/orgChart1"/>
    <dgm:cxn modelId="{52658850-6C80-4680-9B98-16F52A873F1C}" type="presParOf" srcId="{EF185C14-0390-455B-BACA-31884F1704E8}" destId="{EA22BAF9-4066-4874-B2BC-7AF09BD37D19}" srcOrd="0" destOrd="0" presId="urn:microsoft.com/office/officeart/2005/8/layout/orgChart1"/>
    <dgm:cxn modelId="{1D16FEA3-2A98-4622-8FA1-FA4C1C62A294}" type="presParOf" srcId="{EF185C14-0390-455B-BACA-31884F1704E8}" destId="{54D33FBE-60FF-4BD2-898F-DA8739AABE09}" srcOrd="1" destOrd="0" presId="urn:microsoft.com/office/officeart/2005/8/layout/orgChart1"/>
    <dgm:cxn modelId="{C2375DA2-A4D0-4843-A5A1-B2B596AA04D6}" type="presParOf" srcId="{D679FF68-4664-43B9-8DAA-E5F39B5B3E7D}" destId="{CC3C4716-CFF2-44AE-9327-0B89C083481F}" srcOrd="1" destOrd="0" presId="urn:microsoft.com/office/officeart/2005/8/layout/orgChart1"/>
    <dgm:cxn modelId="{4A0662D3-90EA-4FA5-B29B-251F3EA6F26C}" type="presParOf" srcId="{D679FF68-4664-43B9-8DAA-E5F39B5B3E7D}" destId="{104483FA-B8AF-4788-949B-BFDFDF891001}" srcOrd="2" destOrd="0" presId="urn:microsoft.com/office/officeart/2005/8/layout/orgChart1"/>
    <dgm:cxn modelId="{08CE8782-A470-4A2E-BB12-E68D7C768DD0}" type="presParOf" srcId="{873A09C7-34DE-4BEC-98C4-34510870415D}" destId="{C399DF4B-CB87-4846-9EAF-31E04DC1FBD7}" srcOrd="2" destOrd="0" presId="urn:microsoft.com/office/officeart/2005/8/layout/orgChart1"/>
    <dgm:cxn modelId="{67ADA30F-413A-472D-97A1-39B601EF471D}" type="presParOf" srcId="{873A09C7-34DE-4BEC-98C4-34510870415D}" destId="{AC52D79D-60A8-4DAC-A395-DD924B3CC9FE}" srcOrd="3" destOrd="0" presId="urn:microsoft.com/office/officeart/2005/8/layout/orgChart1"/>
    <dgm:cxn modelId="{0847A4E2-03B7-4D87-A6EA-8470672E1491}" type="presParOf" srcId="{AC52D79D-60A8-4DAC-A395-DD924B3CC9FE}" destId="{1FBF893D-8233-4B6B-80EF-7FC954C77BDC}" srcOrd="0" destOrd="0" presId="urn:microsoft.com/office/officeart/2005/8/layout/orgChart1"/>
    <dgm:cxn modelId="{D8BCEAF2-98B0-409B-83D7-ED03D1F35FDC}" type="presParOf" srcId="{1FBF893D-8233-4B6B-80EF-7FC954C77BDC}" destId="{EBEEB297-60F0-4EB0-81C0-B7E0F34F9466}" srcOrd="0" destOrd="0" presId="urn:microsoft.com/office/officeart/2005/8/layout/orgChart1"/>
    <dgm:cxn modelId="{7691775E-1F86-4EB3-8534-784079A5670F}" type="presParOf" srcId="{1FBF893D-8233-4B6B-80EF-7FC954C77BDC}" destId="{3E69DC8F-3C3B-4AF3-8A2E-F88E895DF656}" srcOrd="1" destOrd="0" presId="urn:microsoft.com/office/officeart/2005/8/layout/orgChart1"/>
    <dgm:cxn modelId="{CD848F24-A713-467F-8441-9CBEA7FDFF6D}" type="presParOf" srcId="{AC52D79D-60A8-4DAC-A395-DD924B3CC9FE}" destId="{E33DDF11-CC98-44F4-88F1-08A82F793EAA}" srcOrd="1" destOrd="0" presId="urn:microsoft.com/office/officeart/2005/8/layout/orgChart1"/>
    <dgm:cxn modelId="{90805F82-A948-4C11-BAD8-A153CFA6D916}" type="presParOf" srcId="{AC52D79D-60A8-4DAC-A395-DD924B3CC9FE}" destId="{E90E60F7-4CF7-49F7-A149-3B2CCFD30747}" srcOrd="2" destOrd="0" presId="urn:microsoft.com/office/officeart/2005/8/layout/orgChart1"/>
    <dgm:cxn modelId="{8F8869CB-E7C9-4339-8AE4-BCB5B158827A}" type="presParOf" srcId="{873A09C7-34DE-4BEC-98C4-34510870415D}" destId="{D87C69FC-BB65-4EE5-AB70-702086FDAD71}" srcOrd="4" destOrd="0" presId="urn:microsoft.com/office/officeart/2005/8/layout/orgChart1"/>
    <dgm:cxn modelId="{F2E7264D-5F5E-4627-9095-E3189F6ABAB9}" type="presParOf" srcId="{873A09C7-34DE-4BEC-98C4-34510870415D}" destId="{4E8889AD-500D-4FC9-BF56-61B28CA61C32}" srcOrd="5" destOrd="0" presId="urn:microsoft.com/office/officeart/2005/8/layout/orgChart1"/>
    <dgm:cxn modelId="{7D83C76A-7DD1-44E9-A9BD-95682469D7C7}" type="presParOf" srcId="{4E8889AD-500D-4FC9-BF56-61B28CA61C32}" destId="{34CDA676-146E-444E-B08F-A6C91F5F53F8}" srcOrd="0" destOrd="0" presId="urn:microsoft.com/office/officeart/2005/8/layout/orgChart1"/>
    <dgm:cxn modelId="{20BAA946-C7E3-47F7-AA25-575D801CBA90}" type="presParOf" srcId="{34CDA676-146E-444E-B08F-A6C91F5F53F8}" destId="{69C5C8FD-8BCF-4CB4-932F-FBC8AE6081F9}" srcOrd="0" destOrd="0" presId="urn:microsoft.com/office/officeart/2005/8/layout/orgChart1"/>
    <dgm:cxn modelId="{3D9CD511-200C-4A59-963B-BB9DA510F693}" type="presParOf" srcId="{34CDA676-146E-444E-B08F-A6C91F5F53F8}" destId="{8AE980A7-35BF-447F-B82A-8D2E5D8F92BE}" srcOrd="1" destOrd="0" presId="urn:microsoft.com/office/officeart/2005/8/layout/orgChart1"/>
    <dgm:cxn modelId="{1A4E4624-B153-45B5-86C0-5C76A84BA2AE}" type="presParOf" srcId="{4E8889AD-500D-4FC9-BF56-61B28CA61C32}" destId="{8BBD98B9-2049-4B98-A002-1BC86F89703A}" srcOrd="1" destOrd="0" presId="urn:microsoft.com/office/officeart/2005/8/layout/orgChart1"/>
    <dgm:cxn modelId="{40C4FC59-E592-4729-AFC7-8F25B61D0F15}" type="presParOf" srcId="{4E8889AD-500D-4FC9-BF56-61B28CA61C32}" destId="{FAB41A37-350F-4B43-8AF6-2F53ADF77D65}" srcOrd="2" destOrd="0" presId="urn:microsoft.com/office/officeart/2005/8/layout/orgChart1"/>
    <dgm:cxn modelId="{960E10BC-AECC-42A7-9D66-F00CAF296E3C}" type="presParOf" srcId="{873A09C7-34DE-4BEC-98C4-34510870415D}" destId="{D2BCFCD4-13F9-432F-A3BD-D684582FA445}" srcOrd="6" destOrd="0" presId="urn:microsoft.com/office/officeart/2005/8/layout/orgChart1"/>
    <dgm:cxn modelId="{E3333668-DEAE-48FE-BE0E-3923F32B44BB}" type="presParOf" srcId="{873A09C7-34DE-4BEC-98C4-34510870415D}" destId="{0AA7E249-11A0-41F0-BD78-6720E38C9967}" srcOrd="7" destOrd="0" presId="urn:microsoft.com/office/officeart/2005/8/layout/orgChart1"/>
    <dgm:cxn modelId="{5E55DFE8-1A57-4FD6-B785-5879FABA9F0D}" type="presParOf" srcId="{0AA7E249-11A0-41F0-BD78-6720E38C9967}" destId="{02670C82-6DE5-49AE-8A66-6D8F80908D41}" srcOrd="0" destOrd="0" presId="urn:microsoft.com/office/officeart/2005/8/layout/orgChart1"/>
    <dgm:cxn modelId="{1A4AC940-4778-4EB5-8B84-D644FB59B01F}" type="presParOf" srcId="{02670C82-6DE5-49AE-8A66-6D8F80908D41}" destId="{5684D19C-4D48-4460-B475-62DA2A83183C}" srcOrd="0" destOrd="0" presId="urn:microsoft.com/office/officeart/2005/8/layout/orgChart1"/>
    <dgm:cxn modelId="{F4EB2B5E-78E0-4CF9-8407-6A3CD243DF93}" type="presParOf" srcId="{02670C82-6DE5-49AE-8A66-6D8F80908D41}" destId="{2EB566D3-996B-4A3C-9C03-A57BBA9AE99D}" srcOrd="1" destOrd="0" presId="urn:microsoft.com/office/officeart/2005/8/layout/orgChart1"/>
    <dgm:cxn modelId="{B17BC85E-25F2-4701-8525-B7F622AB3806}" type="presParOf" srcId="{0AA7E249-11A0-41F0-BD78-6720E38C9967}" destId="{6132F27D-E11E-44DD-B31C-490EB13A70F0}" srcOrd="1" destOrd="0" presId="urn:microsoft.com/office/officeart/2005/8/layout/orgChart1"/>
    <dgm:cxn modelId="{03607D63-DD5E-4F78-B26B-AD25B5695BF7}" type="presParOf" srcId="{0AA7E249-11A0-41F0-BD78-6720E38C9967}" destId="{92A74A7A-33D7-475D-BCB6-783543EE50F0}" srcOrd="2" destOrd="0" presId="urn:microsoft.com/office/officeart/2005/8/layout/orgChart1"/>
    <dgm:cxn modelId="{2D7126F4-FB31-441D-B587-1E7C02BC2620}" type="presParOf" srcId="{748588A8-EDFA-4EBE-BC60-81CC146D7E4B}" destId="{BD14A17C-28C8-4025-AE59-4A559BF5816E}" srcOrd="2" destOrd="0" presId="urn:microsoft.com/office/officeart/2005/8/layout/orgChart1"/>
  </dgm:cxnLst>
  <dgm:bg>
    <a:solidFill>
      <a:schemeClr val="bg1"/>
    </a:solidFill>
  </dgm:bg>
  <dgm:whole/>
  <dgm:extLst>
    <a:ext uri="http://schemas.microsoft.com/office/drawing/2008/diagram">
      <dsp:dataModelExt xmlns:dsp="http://schemas.microsoft.com/office/drawing/2008/diagram" relId="rId6" minVer="http://schemas.openxmlformats.org/drawingml/2006/main"/>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7438E3-0EB8-4AFF-A2FE-818E3E52E78A}">
      <dsp:nvSpPr>
        <dsp:cNvPr id="0" name=""/>
        <dsp:cNvSpPr/>
      </dsp:nvSpPr>
      <dsp:spPr>
        <a:xfrm>
          <a:off x="2463" y="1180836"/>
          <a:ext cx="3174830" cy="110985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IN" sz="3600" b="1" kern="1200" dirty="0">
              <a:solidFill>
                <a:schemeClr val="tx1">
                  <a:lumMod val="95000"/>
                  <a:lumOff val="5000"/>
                </a:schemeClr>
              </a:solidFill>
            </a:rPr>
            <a:t>Pre-</a:t>
          </a:r>
          <a:r>
            <a:rPr lang="en-IN" sz="3600" b="1" kern="1200" dirty="0" err="1">
              <a:solidFill>
                <a:schemeClr val="tx1">
                  <a:lumMod val="95000"/>
                  <a:lumOff val="5000"/>
                </a:schemeClr>
              </a:solidFill>
            </a:rPr>
            <a:t>requisities</a:t>
          </a:r>
          <a:r>
            <a:rPr lang="en-IN" sz="3900" kern="1200" dirty="0"/>
            <a:t> </a:t>
          </a:r>
        </a:p>
      </dsp:txBody>
      <dsp:txXfrm>
        <a:off x="34969" y="1213342"/>
        <a:ext cx="3109818" cy="1044838"/>
      </dsp:txXfrm>
    </dsp:sp>
    <dsp:sp modelId="{43266F5B-ADD6-4AC8-A77D-E4CC12AD27EC}">
      <dsp:nvSpPr>
        <dsp:cNvPr id="0" name=""/>
        <dsp:cNvSpPr/>
      </dsp:nvSpPr>
      <dsp:spPr>
        <a:xfrm rot="34396">
          <a:off x="3702918" y="1110671"/>
          <a:ext cx="1114437" cy="1303616"/>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444750">
            <a:lnSpc>
              <a:spcPct val="90000"/>
            </a:lnSpc>
            <a:spcBef>
              <a:spcPct val="0"/>
            </a:spcBef>
            <a:spcAft>
              <a:spcPct val="35000"/>
            </a:spcAft>
            <a:buNone/>
          </a:pPr>
          <a:endParaRPr lang="en-IN" sz="5500" kern="1200"/>
        </a:p>
      </dsp:txBody>
      <dsp:txXfrm>
        <a:off x="3702926" y="1369721"/>
        <a:ext cx="780106" cy="782170"/>
      </dsp:txXfrm>
    </dsp:sp>
    <dsp:sp modelId="{7651B08A-BFE9-48C6-9A5C-A02B268B4D9A}">
      <dsp:nvSpPr>
        <dsp:cNvPr id="0" name=""/>
        <dsp:cNvSpPr/>
      </dsp:nvSpPr>
      <dsp:spPr>
        <a:xfrm>
          <a:off x="5279900" y="609221"/>
          <a:ext cx="3918785" cy="2366132"/>
        </a:xfrm>
        <a:prstGeom prst="roundRect">
          <a:avLst>
            <a:gd name="adj" fmla="val 10000"/>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No specific pre-</a:t>
          </a:r>
          <a:r>
            <a:rPr lang="en-US" sz="2800" kern="1200" dirty="0" err="1"/>
            <a:t>requisities</a:t>
          </a:r>
          <a:endParaRPr lang="en-US" sz="2800" kern="1200" dirty="0"/>
        </a:p>
        <a:p>
          <a:pPr marL="0" lvl="0" indent="0" algn="ctr" defTabSz="1244600">
            <a:lnSpc>
              <a:spcPct val="90000"/>
            </a:lnSpc>
            <a:spcBef>
              <a:spcPct val="0"/>
            </a:spcBef>
            <a:spcAft>
              <a:spcPct val="35000"/>
            </a:spcAft>
            <a:buNone/>
          </a:pPr>
          <a:r>
            <a:rPr lang="en-US" sz="2400" kern="1200" dirty="0"/>
            <a:t>However, Prior knowledge to Plants and Chemical handling will be nice</a:t>
          </a:r>
          <a:endParaRPr lang="en-IN" sz="2400" kern="1200" dirty="0"/>
        </a:p>
      </dsp:txBody>
      <dsp:txXfrm>
        <a:off x="5349202" y="678523"/>
        <a:ext cx="3780181" cy="22275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2341A3-C1FF-4E92-92AE-35D24AF216F4}">
      <dsp:nvSpPr>
        <dsp:cNvPr id="0" name=""/>
        <dsp:cNvSpPr/>
      </dsp:nvSpPr>
      <dsp:spPr>
        <a:xfrm>
          <a:off x="0" y="1521029"/>
          <a:ext cx="2961534" cy="158517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IN" sz="3200" b="1" kern="1200" dirty="0">
              <a:solidFill>
                <a:schemeClr val="tx1">
                  <a:lumMod val="95000"/>
                  <a:lumOff val="5000"/>
                </a:schemeClr>
              </a:solidFill>
            </a:rPr>
            <a:t>Who can opt this</a:t>
          </a:r>
        </a:p>
      </dsp:txBody>
      <dsp:txXfrm>
        <a:off x="46428" y="1567457"/>
        <a:ext cx="2868678" cy="1492319"/>
      </dsp:txXfrm>
    </dsp:sp>
    <dsp:sp modelId="{82712CF3-A29B-42C0-AE6E-A0C491F85030}">
      <dsp:nvSpPr>
        <dsp:cNvPr id="0" name=""/>
        <dsp:cNvSpPr/>
      </dsp:nvSpPr>
      <dsp:spPr>
        <a:xfrm rot="21476658">
          <a:off x="3336168" y="1768291"/>
          <a:ext cx="795279" cy="928909"/>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33550">
            <a:lnSpc>
              <a:spcPct val="90000"/>
            </a:lnSpc>
            <a:spcBef>
              <a:spcPct val="0"/>
            </a:spcBef>
            <a:spcAft>
              <a:spcPct val="35000"/>
            </a:spcAft>
            <a:buNone/>
          </a:pPr>
          <a:endParaRPr lang="en-IN" sz="3900" kern="1200"/>
        </a:p>
      </dsp:txBody>
      <dsp:txXfrm>
        <a:off x="3336245" y="1958352"/>
        <a:ext cx="556695" cy="557345"/>
      </dsp:txXfrm>
    </dsp:sp>
    <dsp:sp modelId="{61C083CB-EDFD-4D4C-B164-50E8EA5FC7E1}">
      <dsp:nvSpPr>
        <dsp:cNvPr id="0" name=""/>
        <dsp:cNvSpPr/>
      </dsp:nvSpPr>
      <dsp:spPr>
        <a:xfrm>
          <a:off x="4461095" y="1310507"/>
          <a:ext cx="4500339" cy="1630729"/>
        </a:xfrm>
        <a:prstGeom prst="roundRect">
          <a:avLst>
            <a:gd name="adj" fmla="val 10000"/>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Any </a:t>
          </a:r>
          <a:r>
            <a:rPr lang="en-US" sz="3200" kern="1200" dirty="0" err="1"/>
            <a:t>Ist</a:t>
          </a:r>
          <a:r>
            <a:rPr lang="en-US" sz="3200" kern="1200" dirty="0"/>
            <a:t> year enrolled in Bachelor course</a:t>
          </a:r>
          <a:endParaRPr lang="en-IN" sz="3200" kern="1200" dirty="0"/>
        </a:p>
      </dsp:txBody>
      <dsp:txXfrm>
        <a:off x="4508857" y="1358269"/>
        <a:ext cx="4404815" cy="15352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25387B-08B1-48CE-AFF3-4364BC070D20}">
      <dsp:nvSpPr>
        <dsp:cNvPr id="0" name=""/>
        <dsp:cNvSpPr/>
      </dsp:nvSpPr>
      <dsp:spPr>
        <a:xfrm rot="16200000">
          <a:off x="-2005749" y="3346873"/>
          <a:ext cx="5007638" cy="855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754330" bIns="0" numCol="1" spcCol="1270" anchor="t" anchorCtr="0">
          <a:noAutofit/>
        </a:bodyPr>
        <a:lstStyle/>
        <a:p>
          <a:pPr marL="0" lvl="0" indent="0" algn="r" defTabSz="2711450">
            <a:lnSpc>
              <a:spcPct val="90000"/>
            </a:lnSpc>
            <a:spcBef>
              <a:spcPct val="0"/>
            </a:spcBef>
            <a:spcAft>
              <a:spcPct val="35000"/>
            </a:spcAft>
            <a:buNone/>
          </a:pPr>
          <a:r>
            <a:rPr lang="en-IN" sz="6100" kern="1200"/>
            <a:t>Objective</a:t>
          </a:r>
        </a:p>
      </dsp:txBody>
      <dsp:txXfrm>
        <a:off x="-2005749" y="3346873"/>
        <a:ext cx="5007638" cy="855302"/>
      </dsp:txXfrm>
    </dsp:sp>
    <dsp:sp modelId="{7D70E1F3-335D-420A-A873-FCE6D9FB5F7D}">
      <dsp:nvSpPr>
        <dsp:cNvPr id="0" name=""/>
        <dsp:cNvSpPr/>
      </dsp:nvSpPr>
      <dsp:spPr>
        <a:xfrm>
          <a:off x="925721" y="1270705"/>
          <a:ext cx="4260315" cy="500763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754330" rIns="163576" bIns="163576" numCol="1" spcCol="1270" anchor="t" anchorCtr="0">
          <a:noAutofit/>
        </a:bodyPr>
        <a:lstStyle/>
        <a:p>
          <a:pPr marL="171450" lvl="1" indent="-171450" algn="l" defTabSz="800100">
            <a:lnSpc>
              <a:spcPct val="90000"/>
            </a:lnSpc>
            <a:spcBef>
              <a:spcPct val="0"/>
            </a:spcBef>
            <a:spcAft>
              <a:spcPct val="15000"/>
            </a:spcAft>
            <a:buFont typeface="Times New Roman" panose="02020603050405020304" pitchFamily="18" charset="0"/>
            <a:buChar char="●"/>
          </a:pPr>
          <a:r>
            <a:rPr lang="en-US" sz="1800" kern="1200"/>
            <a:t>Encourage the process of creative thinking and innovation</a:t>
          </a:r>
          <a:endParaRPr lang="en-IN" sz="1800" kern="1200"/>
        </a:p>
        <a:p>
          <a:pPr marL="171450" lvl="1" indent="-171450" algn="l" defTabSz="800100">
            <a:lnSpc>
              <a:spcPct val="90000"/>
            </a:lnSpc>
            <a:spcBef>
              <a:spcPct val="0"/>
            </a:spcBef>
            <a:spcAft>
              <a:spcPct val="15000"/>
            </a:spcAft>
            <a:buFont typeface="Times New Roman" panose="02020603050405020304" pitchFamily="18" charset="0"/>
            <a:buChar char="●"/>
          </a:pPr>
          <a:r>
            <a:rPr lang="en-US" sz="1800" kern="1200"/>
            <a:t>Build an entrepreneurial perspective to identify and tackle problems and explore new opportunities</a:t>
          </a:r>
          <a:endParaRPr lang="en-IN" sz="1800" kern="1200"/>
        </a:p>
        <a:p>
          <a:pPr marL="171450" lvl="1" indent="-171450" algn="l" defTabSz="800100">
            <a:lnSpc>
              <a:spcPct val="90000"/>
            </a:lnSpc>
            <a:spcBef>
              <a:spcPct val="0"/>
            </a:spcBef>
            <a:spcAft>
              <a:spcPct val="15000"/>
            </a:spcAft>
            <a:buFont typeface="Times New Roman" panose="02020603050405020304" pitchFamily="18" charset="0"/>
            <a:buChar char="●"/>
          </a:pPr>
          <a:r>
            <a:rPr lang="en-US" sz="1800" kern="1200"/>
            <a:t>Gain insight into building business models and plans</a:t>
          </a:r>
          <a:endParaRPr lang="en-IN" sz="1800" kern="1200"/>
        </a:p>
        <a:p>
          <a:pPr marL="171450" lvl="1" indent="-171450" algn="l" defTabSz="800100">
            <a:lnSpc>
              <a:spcPct val="90000"/>
            </a:lnSpc>
            <a:spcBef>
              <a:spcPct val="0"/>
            </a:spcBef>
            <a:spcAft>
              <a:spcPct val="15000"/>
            </a:spcAft>
            <a:buFont typeface="Times New Roman" panose="02020603050405020304" pitchFamily="18" charset="0"/>
            <a:buChar char="●"/>
          </a:pPr>
          <a:r>
            <a:rPr lang="en-US" sz="1800" kern="1200"/>
            <a:t>Identify tools and strategies that entrepreneurs may use for start-up, innovation and reinvention</a:t>
          </a:r>
          <a:endParaRPr lang="en-IN" sz="1800" kern="1200"/>
        </a:p>
        <a:p>
          <a:pPr marL="171450" lvl="1" indent="-171450" algn="l" defTabSz="800100">
            <a:lnSpc>
              <a:spcPct val="90000"/>
            </a:lnSpc>
            <a:spcBef>
              <a:spcPct val="0"/>
            </a:spcBef>
            <a:spcAft>
              <a:spcPct val="15000"/>
            </a:spcAft>
            <a:buFont typeface="Times New Roman" panose="02020603050405020304" pitchFamily="18" charset="0"/>
            <a:buChar char="●"/>
          </a:pPr>
          <a:r>
            <a:rPr lang="en-US" sz="1800" kern="1200"/>
            <a:t>Understand how to go from an idea to product and scale it up for sustainability</a:t>
          </a:r>
          <a:endParaRPr lang="en-IN" sz="1800" kern="1200"/>
        </a:p>
        <a:p>
          <a:pPr marL="171450" lvl="1" indent="-171450" algn="l" defTabSz="800100">
            <a:lnSpc>
              <a:spcPct val="90000"/>
            </a:lnSpc>
            <a:spcBef>
              <a:spcPct val="0"/>
            </a:spcBef>
            <a:spcAft>
              <a:spcPct val="15000"/>
            </a:spcAft>
            <a:buFont typeface="Times New Roman" panose="02020603050405020304" pitchFamily="18" charset="0"/>
            <a:buChar char="●"/>
          </a:pPr>
          <a:r>
            <a:rPr lang="en-US" sz="1800" kern="1200"/>
            <a:t>Develop skills to work in teams and build connections, collaborations and social networks .</a:t>
          </a:r>
          <a:endParaRPr lang="en-IN" sz="1800" kern="1200"/>
        </a:p>
      </dsp:txBody>
      <dsp:txXfrm>
        <a:off x="925721" y="1270705"/>
        <a:ext cx="4260315" cy="5007638"/>
      </dsp:txXfrm>
    </dsp:sp>
    <dsp:sp modelId="{86009063-0F6C-442E-94BE-7F24DFE34C65}">
      <dsp:nvSpPr>
        <dsp:cNvPr id="0" name=""/>
        <dsp:cNvSpPr/>
      </dsp:nvSpPr>
      <dsp:spPr>
        <a:xfrm>
          <a:off x="70418" y="112830"/>
          <a:ext cx="1710605" cy="171060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tretch>
            <a:fillRect l="-27000" r="-2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2BE0B6A-7562-445D-A566-D13CAC1E3661}">
      <dsp:nvSpPr>
        <dsp:cNvPr id="0" name=""/>
        <dsp:cNvSpPr/>
      </dsp:nvSpPr>
      <dsp:spPr>
        <a:xfrm rot="16200000">
          <a:off x="4210039" y="3346873"/>
          <a:ext cx="5007638" cy="855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754330" bIns="0" numCol="1" spcCol="1270" anchor="t" anchorCtr="0">
          <a:noAutofit/>
        </a:bodyPr>
        <a:lstStyle/>
        <a:p>
          <a:pPr marL="0" lvl="0" indent="0" algn="r" defTabSz="2711450">
            <a:lnSpc>
              <a:spcPct val="90000"/>
            </a:lnSpc>
            <a:spcBef>
              <a:spcPct val="0"/>
            </a:spcBef>
            <a:spcAft>
              <a:spcPct val="35000"/>
            </a:spcAft>
            <a:buNone/>
          </a:pPr>
          <a:r>
            <a:rPr lang="en-IN" sz="6100" kern="1200"/>
            <a:t>Outcome</a:t>
          </a:r>
        </a:p>
      </dsp:txBody>
      <dsp:txXfrm>
        <a:off x="4210039" y="3346873"/>
        <a:ext cx="5007638" cy="855302"/>
      </dsp:txXfrm>
    </dsp:sp>
    <dsp:sp modelId="{4ACFE5DF-4123-47BD-A907-91FE4362BE7D}">
      <dsp:nvSpPr>
        <dsp:cNvPr id="0" name=""/>
        <dsp:cNvSpPr/>
      </dsp:nvSpPr>
      <dsp:spPr>
        <a:xfrm>
          <a:off x="7141509" y="1270705"/>
          <a:ext cx="4260315" cy="5007638"/>
        </a:xfrm>
        <a:prstGeom prst="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754330" rIns="163576" bIns="163576" numCol="1" spcCol="1270" anchor="t" anchorCtr="0">
          <a:noAutofit/>
        </a:bodyPr>
        <a:lstStyle/>
        <a:p>
          <a:pPr marL="171450" lvl="1" indent="-171450" algn="l" defTabSz="800100">
            <a:lnSpc>
              <a:spcPct val="90000"/>
            </a:lnSpc>
            <a:spcBef>
              <a:spcPct val="0"/>
            </a:spcBef>
            <a:spcAft>
              <a:spcPct val="15000"/>
            </a:spcAft>
            <a:buSzPts val="1200"/>
            <a:buFont typeface="Times New Roman" panose="02020603050405020304" pitchFamily="18" charset="0"/>
            <a:buChar char="●"/>
          </a:pPr>
          <a:r>
            <a:rPr lang="en-US" sz="1800" kern="1200"/>
            <a:t>Identify and comprehend the concepts of creativity, innovation and invention in various contexts.</a:t>
          </a:r>
          <a:endParaRPr lang="en-IN" sz="1800" kern="1200"/>
        </a:p>
        <a:p>
          <a:pPr marL="171450" lvl="1" indent="-171450" algn="l" defTabSz="800100">
            <a:lnSpc>
              <a:spcPct val="90000"/>
            </a:lnSpc>
            <a:spcBef>
              <a:spcPct val="0"/>
            </a:spcBef>
            <a:spcAft>
              <a:spcPct val="15000"/>
            </a:spcAft>
            <a:buSzPts val="1200"/>
            <a:buFont typeface="Times New Roman" panose="02020603050405020304" pitchFamily="18" charset="0"/>
            <a:buChar char="●"/>
          </a:pPr>
          <a:r>
            <a:rPr lang="en-US" sz="1800" kern="1200"/>
            <a:t>Enrich their theoretical and conceptual foundations in entrepreneurship.</a:t>
          </a:r>
          <a:endParaRPr lang="en-IN" sz="1800" kern="1200"/>
        </a:p>
        <a:p>
          <a:pPr marL="342900" lvl="2" indent="-171450" algn="l" defTabSz="800100">
            <a:lnSpc>
              <a:spcPct val="90000"/>
            </a:lnSpc>
            <a:spcBef>
              <a:spcPct val="0"/>
            </a:spcBef>
            <a:spcAft>
              <a:spcPct val="15000"/>
            </a:spcAft>
            <a:buSzPts val="1200"/>
            <a:buFont typeface="Times New Roman" panose="02020603050405020304" pitchFamily="18" charset="0"/>
            <a:buChar char="●"/>
          </a:pPr>
          <a:r>
            <a:rPr lang="en-US" sz="1800" kern="1200"/>
            <a:t>Gain hands-on experience that shall empower them to identify business and social opportunities and venture in the entrepreneurial landscape.</a:t>
          </a:r>
          <a:endParaRPr lang="en-IN" sz="1800" kern="1200"/>
        </a:p>
        <a:p>
          <a:pPr marL="171450" lvl="1" indent="-171450" algn="l" defTabSz="800100">
            <a:lnSpc>
              <a:spcPct val="90000"/>
            </a:lnSpc>
            <a:spcBef>
              <a:spcPct val="0"/>
            </a:spcBef>
            <a:spcAft>
              <a:spcPct val="15000"/>
            </a:spcAft>
            <a:buSzPts val="1200"/>
            <a:buFont typeface="Times New Roman" panose="02020603050405020304" pitchFamily="18" charset="0"/>
            <a:buChar char="●"/>
          </a:pPr>
          <a:r>
            <a:rPr lang="en-US" sz="1800" kern="1200"/>
            <a:t>Prepare themselves to take informed decisions in establishing start-ups and ongoing innovation in organisations.</a:t>
          </a:r>
          <a:endParaRPr lang="en-IN" sz="1800" kern="1200"/>
        </a:p>
      </dsp:txBody>
      <dsp:txXfrm>
        <a:off x="7141509" y="1270705"/>
        <a:ext cx="4260315" cy="5007638"/>
      </dsp:txXfrm>
    </dsp:sp>
    <dsp:sp modelId="{6D3E9B46-18D0-4E01-83E7-D81AE66E8568}">
      <dsp:nvSpPr>
        <dsp:cNvPr id="0" name=""/>
        <dsp:cNvSpPr/>
      </dsp:nvSpPr>
      <dsp:spPr>
        <a:xfrm>
          <a:off x="6286207" y="141705"/>
          <a:ext cx="1710605" cy="1710605"/>
        </a:xfrm>
        <a:prstGeom prst="rect">
          <a:avLst/>
        </a:prstGeom>
        <a:blipFill>
          <a:blip xmlns:r="http://schemas.openxmlformats.org/officeDocument/2006/relationships" r:embed="rId2">
            <a:extLst>
              <a:ext uri="{28A0092B-C50C-407E-A947-70E740481C1C}">
                <a14:useLocalDpi xmlns:a14="http://schemas.microsoft.com/office/drawing/2010/main" val="0"/>
              </a:ext>
            </a:extLst>
          </a:blip>
          <a:stretch>
            <a:fillRect l="-11000" r="-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D73F22-C36B-4720-AD6A-A0E8345781A1}">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684E92F-6227-4005-A8CB-00D69FB15E61}">
      <dsp:nvSpPr>
        <dsp:cNvPr id="0" name=""/>
        <dsp:cNvSpPr/>
      </dsp:nvSpPr>
      <dsp:spPr>
        <a:xfrm>
          <a:off x="610504" y="416587"/>
          <a:ext cx="7440913" cy="83360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83820" rIns="83820" bIns="83820" numCol="1" spcCol="1270" anchor="ctr" anchorCtr="0">
          <a:noAutofit/>
        </a:bodyPr>
        <a:lstStyle/>
        <a:p>
          <a:pPr marL="0" lvl="0" indent="0" algn="l" defTabSz="1466850">
            <a:lnSpc>
              <a:spcPct val="90000"/>
            </a:lnSpc>
            <a:spcBef>
              <a:spcPct val="0"/>
            </a:spcBef>
            <a:spcAft>
              <a:spcPct val="35000"/>
            </a:spcAft>
            <a:buNone/>
          </a:pPr>
          <a:r>
            <a:rPr lang="en-US" sz="3300" b="1" kern="1200"/>
            <a:t>Unit I: Understanding Creativity</a:t>
          </a:r>
          <a:endParaRPr lang="en-IN" sz="3300" kern="1200"/>
        </a:p>
      </dsp:txBody>
      <dsp:txXfrm>
        <a:off x="610504" y="416587"/>
        <a:ext cx="7440913" cy="833607"/>
      </dsp:txXfrm>
    </dsp:sp>
    <dsp:sp modelId="{C09C5836-CE63-4923-9E38-D21154C8460B}">
      <dsp:nvSpPr>
        <dsp:cNvPr id="0" name=""/>
        <dsp:cNvSpPr/>
      </dsp:nvSpPr>
      <dsp:spPr>
        <a:xfrm>
          <a:off x="89500" y="312386"/>
          <a:ext cx="1042009" cy="1042009"/>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DDBAA3-3F07-4D6A-8DB7-EC73CA6C850A}">
      <dsp:nvSpPr>
        <dsp:cNvPr id="0" name=""/>
        <dsp:cNvSpPr/>
      </dsp:nvSpPr>
      <dsp:spPr>
        <a:xfrm>
          <a:off x="1088431" y="1667215"/>
          <a:ext cx="6962986" cy="833607"/>
        </a:xfrm>
        <a:prstGeom prst="rect">
          <a:avLst/>
        </a:prstGeom>
        <a:solidFill>
          <a:schemeClr val="accent4">
            <a:hueOff val="3266964"/>
            <a:satOff val="-13592"/>
            <a:lumOff val="32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83820" rIns="83820" bIns="83820" numCol="1" spcCol="1270" anchor="ctr" anchorCtr="0">
          <a:noAutofit/>
        </a:bodyPr>
        <a:lstStyle/>
        <a:p>
          <a:pPr marL="0" lvl="0" indent="0" algn="l" defTabSz="1466850">
            <a:lnSpc>
              <a:spcPct val="90000"/>
            </a:lnSpc>
            <a:spcBef>
              <a:spcPct val="0"/>
            </a:spcBef>
            <a:spcAft>
              <a:spcPct val="35000"/>
            </a:spcAft>
            <a:buNone/>
          </a:pPr>
          <a:r>
            <a:rPr lang="en-US" sz="3300" b="1" kern="1200"/>
            <a:t>Unit II: Ideation</a:t>
          </a:r>
          <a:endParaRPr lang="en-IN" sz="3300" kern="1200"/>
        </a:p>
      </dsp:txBody>
      <dsp:txXfrm>
        <a:off x="1088431" y="1667215"/>
        <a:ext cx="6962986" cy="833607"/>
      </dsp:txXfrm>
    </dsp:sp>
    <dsp:sp modelId="{118BB5FE-C660-4D96-9AB2-56970E979389}">
      <dsp:nvSpPr>
        <dsp:cNvPr id="0" name=""/>
        <dsp:cNvSpPr/>
      </dsp:nvSpPr>
      <dsp:spPr>
        <a:xfrm>
          <a:off x="567426" y="1563014"/>
          <a:ext cx="1042009" cy="1042009"/>
        </a:xfrm>
        <a:prstGeom prst="ellipse">
          <a:avLst/>
        </a:prstGeom>
        <a:solidFill>
          <a:schemeClr val="lt1">
            <a:hueOff val="0"/>
            <a:satOff val="0"/>
            <a:lumOff val="0"/>
            <a:alphaOff val="0"/>
          </a:schemeClr>
        </a:solidFill>
        <a:ln w="12700" cap="flat" cmpd="sng" algn="ctr">
          <a:solidFill>
            <a:schemeClr val="accent4">
              <a:hueOff val="3266964"/>
              <a:satOff val="-13592"/>
              <a:lumOff val="3203"/>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107AD6-94D9-4F7A-997B-CD912706E3B5}">
      <dsp:nvSpPr>
        <dsp:cNvPr id="0" name=""/>
        <dsp:cNvSpPr/>
      </dsp:nvSpPr>
      <dsp:spPr>
        <a:xfrm>
          <a:off x="1088431" y="2917843"/>
          <a:ext cx="6962986" cy="833607"/>
        </a:xfrm>
        <a:prstGeom prst="rect">
          <a:avLst/>
        </a:prstGeom>
        <a:solidFill>
          <a:schemeClr val="accent4">
            <a:hueOff val="6533927"/>
            <a:satOff val="-27185"/>
            <a:lumOff val="64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83820" rIns="83820" bIns="83820" numCol="1" spcCol="1270" anchor="ctr" anchorCtr="0">
          <a:noAutofit/>
        </a:bodyPr>
        <a:lstStyle/>
        <a:p>
          <a:pPr marL="0" lvl="0" indent="0" algn="l" defTabSz="1466850">
            <a:lnSpc>
              <a:spcPct val="90000"/>
            </a:lnSpc>
            <a:spcBef>
              <a:spcPct val="0"/>
            </a:spcBef>
            <a:spcAft>
              <a:spcPct val="35000"/>
            </a:spcAft>
            <a:buNone/>
          </a:pPr>
          <a:r>
            <a:rPr lang="en-US" sz="3300" b="1" kern="1200"/>
            <a:t>Unit III: Understanding the business</a:t>
          </a:r>
          <a:endParaRPr lang="en-IN" sz="3300" kern="1200"/>
        </a:p>
      </dsp:txBody>
      <dsp:txXfrm>
        <a:off x="1088431" y="2917843"/>
        <a:ext cx="6962986" cy="833607"/>
      </dsp:txXfrm>
    </dsp:sp>
    <dsp:sp modelId="{3D571B52-0B77-46A0-B463-90366C04F6D1}">
      <dsp:nvSpPr>
        <dsp:cNvPr id="0" name=""/>
        <dsp:cNvSpPr/>
      </dsp:nvSpPr>
      <dsp:spPr>
        <a:xfrm>
          <a:off x="567426" y="2813642"/>
          <a:ext cx="1042009" cy="1042009"/>
        </a:xfrm>
        <a:prstGeom prst="ellipse">
          <a:avLst/>
        </a:prstGeom>
        <a:solidFill>
          <a:schemeClr val="lt1">
            <a:hueOff val="0"/>
            <a:satOff val="0"/>
            <a:lumOff val="0"/>
            <a:alphaOff val="0"/>
          </a:schemeClr>
        </a:solidFill>
        <a:ln w="12700" cap="flat" cmpd="sng" algn="ctr">
          <a:solidFill>
            <a:schemeClr val="accent4">
              <a:hueOff val="6533927"/>
              <a:satOff val="-27185"/>
              <a:lumOff val="6405"/>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9880CC-DBC2-4997-B45C-FE83AC99B2A5}">
      <dsp:nvSpPr>
        <dsp:cNvPr id="0" name=""/>
        <dsp:cNvSpPr/>
      </dsp:nvSpPr>
      <dsp:spPr>
        <a:xfrm>
          <a:off x="610504" y="4168472"/>
          <a:ext cx="7440913" cy="833607"/>
        </a:xfrm>
        <a:prstGeom prst="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83820" rIns="83820" bIns="83820" numCol="1" spcCol="1270" anchor="ctr" anchorCtr="0">
          <a:noAutofit/>
        </a:bodyPr>
        <a:lstStyle/>
        <a:p>
          <a:pPr marL="0" lvl="0" indent="0" algn="l" defTabSz="1466850">
            <a:lnSpc>
              <a:spcPct val="90000"/>
            </a:lnSpc>
            <a:spcBef>
              <a:spcPct val="0"/>
            </a:spcBef>
            <a:spcAft>
              <a:spcPct val="35000"/>
            </a:spcAft>
            <a:buNone/>
          </a:pPr>
          <a:r>
            <a:rPr lang="en-US" sz="3300" b="1" kern="1200"/>
            <a:t>Unit IV: Venturing Forth</a:t>
          </a:r>
          <a:endParaRPr lang="en-IN" sz="3300" kern="1200"/>
        </a:p>
      </dsp:txBody>
      <dsp:txXfrm>
        <a:off x="610504" y="4168472"/>
        <a:ext cx="7440913" cy="833607"/>
      </dsp:txXfrm>
    </dsp:sp>
    <dsp:sp modelId="{D8406237-0232-4AAC-B1FB-D20B94F0EFE8}">
      <dsp:nvSpPr>
        <dsp:cNvPr id="0" name=""/>
        <dsp:cNvSpPr/>
      </dsp:nvSpPr>
      <dsp:spPr>
        <a:xfrm>
          <a:off x="89500" y="4064271"/>
          <a:ext cx="1042009" cy="1042009"/>
        </a:xfrm>
        <a:prstGeom prst="ellipse">
          <a:avLst/>
        </a:prstGeom>
        <a:solidFill>
          <a:schemeClr val="lt1">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00624B-30EA-43C1-996E-B2A7C53140B1}">
      <dsp:nvSpPr>
        <dsp:cNvPr id="0" name=""/>
        <dsp:cNvSpPr/>
      </dsp:nvSpPr>
      <dsp:spPr>
        <a:xfrm rot="5400000">
          <a:off x="3506806" y="130656"/>
          <a:ext cx="2008628" cy="174750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IN" sz="1400" kern="1200" dirty="0">
              <a:solidFill>
                <a:schemeClr val="tx1"/>
              </a:solidFill>
            </a:rPr>
            <a:t>Advanced Data Analysis, Charts, Pivot Tables representation</a:t>
          </a:r>
        </a:p>
      </dsp:txBody>
      <dsp:txXfrm rot="-5400000">
        <a:off x="3909687" y="313106"/>
        <a:ext cx="1202866" cy="1382606"/>
      </dsp:txXfrm>
    </dsp:sp>
    <dsp:sp modelId="{6C087161-FADB-4132-BD81-B92415F53FB8}">
      <dsp:nvSpPr>
        <dsp:cNvPr id="0" name=""/>
        <dsp:cNvSpPr/>
      </dsp:nvSpPr>
      <dsp:spPr>
        <a:xfrm>
          <a:off x="5437901" y="401821"/>
          <a:ext cx="2241629" cy="1205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IN" sz="1400" kern="1200" dirty="0">
              <a:solidFill>
                <a:schemeClr val="accent6"/>
              </a:solidFill>
            </a:rPr>
            <a:t>Dynamic and Real Time representation of Data- Power BI Dashboards</a:t>
          </a:r>
        </a:p>
      </dsp:txBody>
      <dsp:txXfrm>
        <a:off x="5437901" y="401821"/>
        <a:ext cx="2241629" cy="1205177"/>
      </dsp:txXfrm>
    </dsp:sp>
    <dsp:sp modelId="{3A3604F6-794F-4919-9135-630994C05B93}">
      <dsp:nvSpPr>
        <dsp:cNvPr id="0" name=""/>
        <dsp:cNvSpPr/>
      </dsp:nvSpPr>
      <dsp:spPr>
        <a:xfrm rot="5400000">
          <a:off x="1619499" y="130656"/>
          <a:ext cx="2008628" cy="174750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IN" sz="3600" kern="1200"/>
        </a:p>
      </dsp:txBody>
      <dsp:txXfrm rot="-5400000">
        <a:off x="2022380" y="313106"/>
        <a:ext cx="1202866" cy="1382606"/>
      </dsp:txXfrm>
    </dsp:sp>
    <dsp:sp modelId="{BBBB743B-819A-4253-88FC-2355AE2F1F2B}">
      <dsp:nvSpPr>
        <dsp:cNvPr id="0" name=""/>
        <dsp:cNvSpPr/>
      </dsp:nvSpPr>
      <dsp:spPr>
        <a:xfrm rot="5400000">
          <a:off x="2559537" y="1835580"/>
          <a:ext cx="2008628" cy="174750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IN" sz="1400" kern="1200" dirty="0">
              <a:solidFill>
                <a:schemeClr val="tx1"/>
              </a:solidFill>
            </a:rPr>
            <a:t>Automation on excel, queries, macros, forms and Reports</a:t>
          </a:r>
        </a:p>
      </dsp:txBody>
      <dsp:txXfrm rot="-5400000">
        <a:off x="2962418" y="2018030"/>
        <a:ext cx="1202866" cy="1382606"/>
      </dsp:txXfrm>
    </dsp:sp>
    <dsp:sp modelId="{C20DAE60-BC2E-4B45-BB39-4C575F2EAF94}">
      <dsp:nvSpPr>
        <dsp:cNvPr id="0" name=""/>
        <dsp:cNvSpPr/>
      </dsp:nvSpPr>
      <dsp:spPr>
        <a:xfrm>
          <a:off x="448468" y="2106744"/>
          <a:ext cx="2169318" cy="1205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r" defTabSz="622300">
            <a:lnSpc>
              <a:spcPct val="90000"/>
            </a:lnSpc>
            <a:spcBef>
              <a:spcPct val="0"/>
            </a:spcBef>
            <a:spcAft>
              <a:spcPct val="35000"/>
            </a:spcAft>
            <a:buNone/>
          </a:pPr>
          <a:r>
            <a:rPr lang="en-IN" sz="1400" kern="1200" dirty="0">
              <a:solidFill>
                <a:schemeClr val="accent6"/>
              </a:solidFill>
            </a:rPr>
            <a:t>Automation of Routine Tasks, Offsetting Errors</a:t>
          </a:r>
        </a:p>
      </dsp:txBody>
      <dsp:txXfrm>
        <a:off x="448468" y="2106744"/>
        <a:ext cx="2169318" cy="1205177"/>
      </dsp:txXfrm>
    </dsp:sp>
    <dsp:sp modelId="{E46CE25B-FD08-4DA3-A4E3-750084C954E5}">
      <dsp:nvSpPr>
        <dsp:cNvPr id="0" name=""/>
        <dsp:cNvSpPr/>
      </dsp:nvSpPr>
      <dsp:spPr>
        <a:xfrm rot="5400000">
          <a:off x="4446844" y="1835580"/>
          <a:ext cx="2008628" cy="174750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IN" sz="3600" kern="1200"/>
        </a:p>
      </dsp:txBody>
      <dsp:txXfrm rot="-5400000">
        <a:off x="4849725" y="2018030"/>
        <a:ext cx="1202866" cy="1382606"/>
      </dsp:txXfrm>
    </dsp:sp>
    <dsp:sp modelId="{95D948B6-F6DF-43F2-9F46-F98F53BEB82D}">
      <dsp:nvSpPr>
        <dsp:cNvPr id="0" name=""/>
        <dsp:cNvSpPr/>
      </dsp:nvSpPr>
      <dsp:spPr>
        <a:xfrm rot="5400000">
          <a:off x="3506806" y="3540503"/>
          <a:ext cx="2008628" cy="174750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IN" sz="1400" kern="1200" dirty="0">
              <a:solidFill>
                <a:schemeClr val="tx1"/>
              </a:solidFill>
            </a:rPr>
            <a:t>Solving Financial and Statistical </a:t>
          </a:r>
          <a:r>
            <a:rPr lang="en-IN" sz="1400" kern="1200" dirty="0" err="1">
              <a:solidFill>
                <a:schemeClr val="tx1"/>
              </a:solidFill>
            </a:rPr>
            <a:t>problesms</a:t>
          </a:r>
          <a:endParaRPr lang="en-IN" sz="1400" kern="1200" dirty="0">
            <a:solidFill>
              <a:schemeClr val="tx1"/>
            </a:solidFill>
          </a:endParaRPr>
        </a:p>
      </dsp:txBody>
      <dsp:txXfrm rot="-5400000">
        <a:off x="3909687" y="3722953"/>
        <a:ext cx="1202866" cy="1382606"/>
      </dsp:txXfrm>
    </dsp:sp>
    <dsp:sp modelId="{1E529ADF-C6C4-4470-9D99-8BB7FF86B863}">
      <dsp:nvSpPr>
        <dsp:cNvPr id="0" name=""/>
        <dsp:cNvSpPr/>
      </dsp:nvSpPr>
      <dsp:spPr>
        <a:xfrm>
          <a:off x="5437901" y="3811668"/>
          <a:ext cx="2241629" cy="1205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IN" sz="1400" kern="1200" dirty="0">
              <a:solidFill>
                <a:schemeClr val="accent6"/>
              </a:solidFill>
            </a:rPr>
            <a:t>Capital Budgeting, Resource Optimisation Problems, Transport Cost effectiveness</a:t>
          </a:r>
        </a:p>
      </dsp:txBody>
      <dsp:txXfrm>
        <a:off x="5437901" y="3811668"/>
        <a:ext cx="2241629" cy="1205177"/>
      </dsp:txXfrm>
    </dsp:sp>
    <dsp:sp modelId="{E7F13A50-5E06-4662-9848-D705193C1588}">
      <dsp:nvSpPr>
        <dsp:cNvPr id="0" name=""/>
        <dsp:cNvSpPr/>
      </dsp:nvSpPr>
      <dsp:spPr>
        <a:xfrm rot="5400000">
          <a:off x="1619499" y="3540503"/>
          <a:ext cx="2008628" cy="174750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IN" sz="3600" kern="1200"/>
        </a:p>
      </dsp:txBody>
      <dsp:txXfrm rot="-5400000">
        <a:off x="2022380" y="3722953"/>
        <a:ext cx="1202866" cy="138260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85929-69DB-4419-8B94-4082D1CA3F27}">
      <dsp:nvSpPr>
        <dsp:cNvPr id="0" name=""/>
        <dsp:cNvSpPr/>
      </dsp:nvSpPr>
      <dsp:spPr>
        <a:xfrm>
          <a:off x="51616" y="671974"/>
          <a:ext cx="1490413" cy="149041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07E90C-46D4-4139-B843-FB697A81E73E}">
      <dsp:nvSpPr>
        <dsp:cNvPr id="0" name=""/>
        <dsp:cNvSpPr/>
      </dsp:nvSpPr>
      <dsp:spPr>
        <a:xfrm>
          <a:off x="364603" y="984961"/>
          <a:ext cx="864439" cy="86443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ECEA5D-5351-498D-B88C-A5AA871A44BC}">
      <dsp:nvSpPr>
        <dsp:cNvPr id="0" name=""/>
        <dsp:cNvSpPr/>
      </dsp:nvSpPr>
      <dsp:spPr>
        <a:xfrm>
          <a:off x="1861403" y="671974"/>
          <a:ext cx="3513116" cy="1490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a:t>To train students to enhance written as well as oral communication in the corporate world. </a:t>
          </a:r>
        </a:p>
      </dsp:txBody>
      <dsp:txXfrm>
        <a:off x="1861403" y="671974"/>
        <a:ext cx="3513116" cy="1490413"/>
      </dsp:txXfrm>
    </dsp:sp>
    <dsp:sp modelId="{4335956E-4DF1-4767-AB11-DD88B73B619D}">
      <dsp:nvSpPr>
        <dsp:cNvPr id="0" name=""/>
        <dsp:cNvSpPr/>
      </dsp:nvSpPr>
      <dsp:spPr>
        <a:xfrm>
          <a:off x="5986654" y="671974"/>
          <a:ext cx="1490413" cy="149041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C14B0A-4F0F-481E-8AF6-9B9FA6CD9F31}">
      <dsp:nvSpPr>
        <dsp:cNvPr id="0" name=""/>
        <dsp:cNvSpPr/>
      </dsp:nvSpPr>
      <dsp:spPr>
        <a:xfrm>
          <a:off x="6299641" y="984961"/>
          <a:ext cx="864439" cy="86443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389235-46C2-4E77-96FD-B2374BF1DEE6}">
      <dsp:nvSpPr>
        <dsp:cNvPr id="0" name=""/>
        <dsp:cNvSpPr/>
      </dsp:nvSpPr>
      <dsp:spPr>
        <a:xfrm>
          <a:off x="7796441" y="671974"/>
          <a:ext cx="3513116" cy="1490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a:t>To help students in understanding the principles and techniques of business communication. </a:t>
          </a:r>
        </a:p>
      </dsp:txBody>
      <dsp:txXfrm>
        <a:off x="7796441" y="671974"/>
        <a:ext cx="3513116" cy="1490413"/>
      </dsp:txXfrm>
    </dsp:sp>
    <dsp:sp modelId="{E33D453D-1842-4EF1-8EBA-E5F66FC52721}">
      <dsp:nvSpPr>
        <dsp:cNvPr id="0" name=""/>
        <dsp:cNvSpPr/>
      </dsp:nvSpPr>
      <dsp:spPr>
        <a:xfrm>
          <a:off x="51616" y="3048185"/>
          <a:ext cx="1490413" cy="149041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965CE1-2494-4BD0-940C-328EE91B905E}">
      <dsp:nvSpPr>
        <dsp:cNvPr id="0" name=""/>
        <dsp:cNvSpPr/>
      </dsp:nvSpPr>
      <dsp:spPr>
        <a:xfrm>
          <a:off x="364603" y="3361171"/>
          <a:ext cx="864439" cy="86443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9A1CDE-E613-424F-83A7-FE402B87E107}">
      <dsp:nvSpPr>
        <dsp:cNvPr id="0" name=""/>
        <dsp:cNvSpPr/>
      </dsp:nvSpPr>
      <dsp:spPr>
        <a:xfrm>
          <a:off x="1861403" y="3048185"/>
          <a:ext cx="3513116" cy="1490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dirty="0"/>
            <a:t>Business communication contributes to the development of an ability to influence others. </a:t>
          </a:r>
        </a:p>
      </dsp:txBody>
      <dsp:txXfrm>
        <a:off x="1861403" y="3048185"/>
        <a:ext cx="3513116" cy="1490413"/>
      </dsp:txXfrm>
    </dsp:sp>
    <dsp:sp modelId="{C45BA432-7EB3-46D8-875F-757D13AC2A3B}">
      <dsp:nvSpPr>
        <dsp:cNvPr id="0" name=""/>
        <dsp:cNvSpPr/>
      </dsp:nvSpPr>
      <dsp:spPr>
        <a:xfrm>
          <a:off x="5986654" y="3048185"/>
          <a:ext cx="1490413" cy="149041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87CE53-5AF9-406C-974B-3DCDDADCA2CE}">
      <dsp:nvSpPr>
        <dsp:cNvPr id="0" name=""/>
        <dsp:cNvSpPr/>
      </dsp:nvSpPr>
      <dsp:spPr>
        <a:xfrm>
          <a:off x="6299641" y="3361171"/>
          <a:ext cx="864439" cy="86443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324A5C-7609-4F4D-9A72-FC869B43D043}">
      <dsp:nvSpPr>
        <dsp:cNvPr id="0" name=""/>
        <dsp:cNvSpPr/>
      </dsp:nvSpPr>
      <dsp:spPr>
        <a:xfrm>
          <a:off x="7796441" y="3048185"/>
          <a:ext cx="3513116" cy="1490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a:t>In creating and maintaining professional relationships.</a:t>
          </a:r>
        </a:p>
      </dsp:txBody>
      <dsp:txXfrm>
        <a:off x="7796441" y="3048185"/>
        <a:ext cx="3513116" cy="149041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28DCAD-D025-4877-B3A2-98CC8C824AEA}">
      <dsp:nvSpPr>
        <dsp:cNvPr id="0" name=""/>
        <dsp:cNvSpPr/>
      </dsp:nvSpPr>
      <dsp:spPr>
        <a:xfrm>
          <a:off x="4206240" y="662"/>
          <a:ext cx="6309360" cy="2585327"/>
        </a:xfrm>
        <a:prstGeom prst="rightArrow">
          <a:avLst>
            <a:gd name="adj1" fmla="val 75000"/>
            <a:gd name="adj2" fmla="val 5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605" tIns="14605" rIns="14605" bIns="14605" numCol="1" spcCol="1270" anchor="t" anchorCtr="0">
          <a:noAutofit/>
        </a:bodyPr>
        <a:lstStyle/>
        <a:p>
          <a:pPr marL="228600" lvl="1" indent="-228600" algn="l" defTabSz="1022350">
            <a:lnSpc>
              <a:spcPct val="90000"/>
            </a:lnSpc>
            <a:spcBef>
              <a:spcPct val="0"/>
            </a:spcBef>
            <a:spcAft>
              <a:spcPct val="15000"/>
            </a:spcAft>
            <a:buChar char="•"/>
          </a:pPr>
          <a:r>
            <a:rPr lang="en-US" sz="2300" kern="1200"/>
            <a:t>To develop inter-personal and effective communication skills.</a:t>
          </a:r>
          <a:endParaRPr lang="en-IN" sz="2300" kern="1200"/>
        </a:p>
        <a:p>
          <a:pPr marL="228600" lvl="1" indent="-228600" algn="l" defTabSz="1022350">
            <a:lnSpc>
              <a:spcPct val="90000"/>
            </a:lnSpc>
            <a:spcBef>
              <a:spcPct val="0"/>
            </a:spcBef>
            <a:spcAft>
              <a:spcPct val="15000"/>
            </a:spcAft>
            <a:buChar char="•"/>
          </a:pPr>
          <a:r>
            <a:rPr lang="en-US" sz="2300" kern="1200"/>
            <a:t>To develop problem solving skills and understand its influence on behavior and attitudes of individuals.</a:t>
          </a:r>
          <a:endParaRPr lang="en-IN" sz="2300" kern="1200"/>
        </a:p>
      </dsp:txBody>
      <dsp:txXfrm>
        <a:off x="4206240" y="323828"/>
        <a:ext cx="5339862" cy="1938995"/>
      </dsp:txXfrm>
    </dsp:sp>
    <dsp:sp modelId="{D6A35EB3-FA7F-4B0B-A2CD-9D6DF58F41D0}">
      <dsp:nvSpPr>
        <dsp:cNvPr id="0" name=""/>
        <dsp:cNvSpPr/>
      </dsp:nvSpPr>
      <dsp:spPr>
        <a:xfrm>
          <a:off x="0" y="662"/>
          <a:ext cx="4206240" cy="2585327"/>
        </a:xfrm>
        <a:prstGeom prst="roundRect">
          <a:avLst/>
        </a:prstGeom>
        <a:solidFill>
          <a:schemeClr val="accent2">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89535" rIns="179070" bIns="89535" numCol="1" spcCol="1270" anchor="ctr" anchorCtr="0">
          <a:noAutofit/>
        </a:bodyPr>
        <a:lstStyle/>
        <a:p>
          <a:pPr marL="0" lvl="0" indent="0" algn="ctr" defTabSz="2089150">
            <a:lnSpc>
              <a:spcPct val="90000"/>
            </a:lnSpc>
            <a:spcBef>
              <a:spcPct val="0"/>
            </a:spcBef>
            <a:spcAft>
              <a:spcPct val="35000"/>
            </a:spcAft>
            <a:buNone/>
          </a:pPr>
          <a:r>
            <a:rPr lang="en-US" sz="4700" kern="1200">
              <a:latin typeface="Stencil" panose="040409050D0802020404" pitchFamily="82" charset="0"/>
            </a:rPr>
            <a:t>Learning Objectives</a:t>
          </a:r>
          <a:endParaRPr lang="en-IN" sz="4700" kern="1200">
            <a:latin typeface="Stencil" panose="040409050D0802020404" pitchFamily="82" charset="0"/>
          </a:endParaRPr>
        </a:p>
      </dsp:txBody>
      <dsp:txXfrm>
        <a:off x="126205" y="126867"/>
        <a:ext cx="3953830" cy="2332917"/>
      </dsp:txXfrm>
    </dsp:sp>
    <dsp:sp modelId="{9A1036DA-2705-49AE-B532-9D384E12EDA7}">
      <dsp:nvSpPr>
        <dsp:cNvPr id="0" name=""/>
        <dsp:cNvSpPr/>
      </dsp:nvSpPr>
      <dsp:spPr>
        <a:xfrm>
          <a:off x="4206240" y="2844523"/>
          <a:ext cx="6309360" cy="2585327"/>
        </a:xfrm>
        <a:prstGeom prst="rightArrow">
          <a:avLst>
            <a:gd name="adj1" fmla="val 75000"/>
            <a:gd name="adj2" fmla="val 5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605" tIns="14605" rIns="14605" bIns="14605" numCol="1" spcCol="1270" anchor="t" anchorCtr="0">
          <a:noAutofit/>
        </a:bodyPr>
        <a:lstStyle/>
        <a:p>
          <a:pPr marL="228600" lvl="1" indent="-228600" algn="l" defTabSz="1022350">
            <a:lnSpc>
              <a:spcPct val="90000"/>
            </a:lnSpc>
            <a:spcBef>
              <a:spcPct val="0"/>
            </a:spcBef>
            <a:spcAft>
              <a:spcPct val="15000"/>
            </a:spcAft>
            <a:buChar char="•"/>
          </a:pPr>
          <a:r>
            <a:rPr lang="en-US" sz="2300" kern="1200"/>
            <a:t>Understanding of the importance of oral and written communication in day-to-day working of the organization.</a:t>
          </a:r>
          <a:endParaRPr lang="en-IN" sz="2300" kern="1200"/>
        </a:p>
        <a:p>
          <a:pPr marL="228600" lvl="1" indent="-228600" algn="l" defTabSz="1022350">
            <a:lnSpc>
              <a:spcPct val="90000"/>
            </a:lnSpc>
            <a:spcBef>
              <a:spcPct val="0"/>
            </a:spcBef>
            <a:spcAft>
              <a:spcPct val="15000"/>
            </a:spcAft>
            <a:buChar char="•"/>
          </a:pPr>
          <a:r>
            <a:rPr lang="en-US" sz="2300" kern="1200"/>
            <a:t>Understanding of the role of body language in effective communication.</a:t>
          </a:r>
          <a:endParaRPr lang="en-IN" sz="2300" kern="1200"/>
        </a:p>
      </dsp:txBody>
      <dsp:txXfrm>
        <a:off x="4206240" y="3167689"/>
        <a:ext cx="5339862" cy="1938995"/>
      </dsp:txXfrm>
    </dsp:sp>
    <dsp:sp modelId="{AF0F08D0-CB97-475F-8788-A1A2CBFDC7A7}">
      <dsp:nvSpPr>
        <dsp:cNvPr id="0" name=""/>
        <dsp:cNvSpPr/>
      </dsp:nvSpPr>
      <dsp:spPr>
        <a:xfrm>
          <a:off x="0" y="2844523"/>
          <a:ext cx="4206240" cy="258532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89535" rIns="179070" bIns="89535" numCol="1" spcCol="1270" anchor="ctr" anchorCtr="0">
          <a:noAutofit/>
        </a:bodyPr>
        <a:lstStyle/>
        <a:p>
          <a:pPr marL="0" lvl="0" indent="0" algn="ctr" defTabSz="2089150">
            <a:lnSpc>
              <a:spcPct val="90000"/>
            </a:lnSpc>
            <a:spcBef>
              <a:spcPct val="0"/>
            </a:spcBef>
            <a:spcAft>
              <a:spcPct val="35000"/>
            </a:spcAft>
            <a:buNone/>
          </a:pPr>
          <a:r>
            <a:rPr lang="en-US" sz="4700" kern="1200">
              <a:latin typeface="Stencil" panose="040409050D0802020404" pitchFamily="82" charset="0"/>
            </a:rPr>
            <a:t>Learning Outcomes</a:t>
          </a:r>
          <a:endParaRPr lang="en-IN" sz="4700" kern="1200">
            <a:latin typeface="Stencil" panose="040409050D0802020404" pitchFamily="82" charset="0"/>
          </a:endParaRPr>
        </a:p>
      </dsp:txBody>
      <dsp:txXfrm>
        <a:off x="126205" y="2970728"/>
        <a:ext cx="3953830" cy="233291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CFCD4-13F9-432F-A3BD-D684582FA445}">
      <dsp:nvSpPr>
        <dsp:cNvPr id="0" name=""/>
        <dsp:cNvSpPr/>
      </dsp:nvSpPr>
      <dsp:spPr>
        <a:xfrm>
          <a:off x="5257800" y="3357675"/>
          <a:ext cx="4117941" cy="476456"/>
        </a:xfrm>
        <a:custGeom>
          <a:avLst/>
          <a:gdLst/>
          <a:ahLst/>
          <a:cxnLst/>
          <a:rect l="0" t="0" r="0" b="0"/>
          <a:pathLst>
            <a:path>
              <a:moveTo>
                <a:pt x="0" y="0"/>
              </a:moveTo>
              <a:lnTo>
                <a:pt x="0" y="238228"/>
              </a:lnTo>
              <a:lnTo>
                <a:pt x="4117941" y="238228"/>
              </a:lnTo>
              <a:lnTo>
                <a:pt x="4117941" y="476456"/>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87C69FC-BB65-4EE5-AB70-702086FDAD71}">
      <dsp:nvSpPr>
        <dsp:cNvPr id="0" name=""/>
        <dsp:cNvSpPr/>
      </dsp:nvSpPr>
      <dsp:spPr>
        <a:xfrm>
          <a:off x="5257800" y="3357675"/>
          <a:ext cx="1372647" cy="476456"/>
        </a:xfrm>
        <a:custGeom>
          <a:avLst/>
          <a:gdLst/>
          <a:ahLst/>
          <a:cxnLst/>
          <a:rect l="0" t="0" r="0" b="0"/>
          <a:pathLst>
            <a:path>
              <a:moveTo>
                <a:pt x="0" y="0"/>
              </a:moveTo>
              <a:lnTo>
                <a:pt x="0" y="238228"/>
              </a:lnTo>
              <a:lnTo>
                <a:pt x="1372647" y="238228"/>
              </a:lnTo>
              <a:lnTo>
                <a:pt x="1372647" y="476456"/>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399DF4B-CB87-4846-9EAF-31E04DC1FBD7}">
      <dsp:nvSpPr>
        <dsp:cNvPr id="0" name=""/>
        <dsp:cNvSpPr/>
      </dsp:nvSpPr>
      <dsp:spPr>
        <a:xfrm>
          <a:off x="3885152" y="3357675"/>
          <a:ext cx="1372647" cy="476456"/>
        </a:xfrm>
        <a:custGeom>
          <a:avLst/>
          <a:gdLst/>
          <a:ahLst/>
          <a:cxnLst/>
          <a:rect l="0" t="0" r="0" b="0"/>
          <a:pathLst>
            <a:path>
              <a:moveTo>
                <a:pt x="1372647" y="0"/>
              </a:moveTo>
              <a:lnTo>
                <a:pt x="1372647" y="238228"/>
              </a:lnTo>
              <a:lnTo>
                <a:pt x="0" y="238228"/>
              </a:lnTo>
              <a:lnTo>
                <a:pt x="0" y="476456"/>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9F9AFE-E009-434A-BBFB-036CFD21D803}">
      <dsp:nvSpPr>
        <dsp:cNvPr id="0" name=""/>
        <dsp:cNvSpPr/>
      </dsp:nvSpPr>
      <dsp:spPr>
        <a:xfrm>
          <a:off x="1139858" y="3357675"/>
          <a:ext cx="4117941" cy="476456"/>
        </a:xfrm>
        <a:custGeom>
          <a:avLst/>
          <a:gdLst/>
          <a:ahLst/>
          <a:cxnLst/>
          <a:rect l="0" t="0" r="0" b="0"/>
          <a:pathLst>
            <a:path>
              <a:moveTo>
                <a:pt x="4117941" y="0"/>
              </a:moveTo>
              <a:lnTo>
                <a:pt x="4117941" y="238228"/>
              </a:lnTo>
              <a:lnTo>
                <a:pt x="0" y="238228"/>
              </a:lnTo>
              <a:lnTo>
                <a:pt x="0" y="476456"/>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C4B11E4-37F4-4295-924A-EA8E679432C8}">
      <dsp:nvSpPr>
        <dsp:cNvPr id="0" name=""/>
        <dsp:cNvSpPr/>
      </dsp:nvSpPr>
      <dsp:spPr>
        <a:xfrm>
          <a:off x="3043334" y="856927"/>
          <a:ext cx="4428931" cy="2500747"/>
        </a:xfrm>
        <a:prstGeom prst="rect">
          <a:avLst/>
        </a:prstGeom>
        <a:solidFill>
          <a:schemeClr val="bg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2400300">
            <a:lnSpc>
              <a:spcPct val="90000"/>
            </a:lnSpc>
            <a:spcBef>
              <a:spcPct val="0"/>
            </a:spcBef>
            <a:spcAft>
              <a:spcPct val="35000"/>
            </a:spcAft>
            <a:buNone/>
          </a:pPr>
          <a:r>
            <a:rPr lang="en-US" sz="5400" kern="1200">
              <a:solidFill>
                <a:schemeClr val="tx1"/>
              </a:solidFill>
              <a:latin typeface="Stencil" panose="040409050D0802020404" pitchFamily="82" charset="0"/>
            </a:rPr>
            <a:t>Evaluation</a:t>
          </a:r>
        </a:p>
        <a:p>
          <a:pPr marL="0" lvl="0" indent="0" algn="ctr" defTabSz="2400300">
            <a:lnSpc>
              <a:spcPct val="90000"/>
            </a:lnSpc>
            <a:spcBef>
              <a:spcPct val="0"/>
            </a:spcBef>
            <a:spcAft>
              <a:spcPct val="35000"/>
            </a:spcAft>
            <a:buNone/>
          </a:pPr>
          <a:r>
            <a:rPr lang="en-US" sz="3200" kern="1200">
              <a:solidFill>
                <a:schemeClr val="tx1"/>
              </a:solidFill>
              <a:latin typeface="Stencil" panose="040409050D0802020404" pitchFamily="82" charset="0"/>
            </a:rPr>
            <a:t>(100 marks)</a:t>
          </a:r>
          <a:endParaRPr lang="en-IN" sz="1050" kern="1200">
            <a:solidFill>
              <a:schemeClr val="tx1"/>
            </a:solidFill>
          </a:endParaRPr>
        </a:p>
      </dsp:txBody>
      <dsp:txXfrm>
        <a:off x="3043334" y="856927"/>
        <a:ext cx="4428931" cy="2500747"/>
      </dsp:txXfrm>
    </dsp:sp>
    <dsp:sp modelId="{EA22BAF9-4066-4874-B2BC-7AF09BD37D19}">
      <dsp:nvSpPr>
        <dsp:cNvPr id="0" name=""/>
        <dsp:cNvSpPr/>
      </dsp:nvSpPr>
      <dsp:spPr>
        <a:xfrm>
          <a:off x="5439" y="3834131"/>
          <a:ext cx="2268838" cy="1134419"/>
        </a:xfrm>
        <a:prstGeom prst="rect">
          <a:avLst/>
        </a:prstGeom>
        <a:solidFill>
          <a:srgbClr val="40C86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b="1" kern="1200">
              <a:solidFill>
                <a:schemeClr val="tx1"/>
              </a:solidFill>
            </a:rPr>
            <a:t>Internal Assessment</a:t>
          </a:r>
        </a:p>
        <a:p>
          <a:pPr marL="0" lvl="0" indent="0" algn="ctr" defTabSz="1022350">
            <a:lnSpc>
              <a:spcPct val="90000"/>
            </a:lnSpc>
            <a:spcBef>
              <a:spcPct val="0"/>
            </a:spcBef>
            <a:spcAft>
              <a:spcPct val="35000"/>
            </a:spcAft>
            <a:buNone/>
          </a:pPr>
          <a:r>
            <a:rPr lang="en-US" sz="2300" b="1" kern="1200">
              <a:solidFill>
                <a:schemeClr val="tx1"/>
              </a:solidFill>
            </a:rPr>
            <a:t>(10 marks)</a:t>
          </a:r>
          <a:endParaRPr lang="en-IN" sz="2300" kern="1200"/>
        </a:p>
      </dsp:txBody>
      <dsp:txXfrm>
        <a:off x="5439" y="3834131"/>
        <a:ext cx="2268838" cy="1134419"/>
      </dsp:txXfrm>
    </dsp:sp>
    <dsp:sp modelId="{EBEEB297-60F0-4EB0-81C0-B7E0F34F9466}">
      <dsp:nvSpPr>
        <dsp:cNvPr id="0" name=""/>
        <dsp:cNvSpPr/>
      </dsp:nvSpPr>
      <dsp:spPr>
        <a:xfrm>
          <a:off x="2750733" y="3834131"/>
          <a:ext cx="2268838" cy="1134419"/>
        </a:xfrm>
        <a:prstGeom prst="rect">
          <a:avLst/>
        </a:prstGeom>
        <a:solidFill>
          <a:srgbClr val="40C86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b="1" kern="1200">
              <a:solidFill>
                <a:schemeClr val="tx1"/>
              </a:solidFill>
            </a:rPr>
            <a:t>End Term Theory Exam</a:t>
          </a:r>
        </a:p>
        <a:p>
          <a:pPr marL="0" lvl="0" indent="0" algn="ctr" defTabSz="1022350">
            <a:lnSpc>
              <a:spcPct val="90000"/>
            </a:lnSpc>
            <a:spcBef>
              <a:spcPct val="0"/>
            </a:spcBef>
            <a:spcAft>
              <a:spcPct val="35000"/>
            </a:spcAft>
            <a:buNone/>
          </a:pPr>
          <a:r>
            <a:rPr lang="en-US" sz="2300" b="1" kern="1200">
              <a:solidFill>
                <a:schemeClr val="tx1"/>
              </a:solidFill>
            </a:rPr>
            <a:t>(30 marks)</a:t>
          </a:r>
          <a:endParaRPr lang="en-IN" sz="2300" kern="1200"/>
        </a:p>
      </dsp:txBody>
      <dsp:txXfrm>
        <a:off x="2750733" y="3834131"/>
        <a:ext cx="2268838" cy="1134419"/>
      </dsp:txXfrm>
    </dsp:sp>
    <dsp:sp modelId="{69C5C8FD-8BCF-4CB4-932F-FBC8AE6081F9}">
      <dsp:nvSpPr>
        <dsp:cNvPr id="0" name=""/>
        <dsp:cNvSpPr/>
      </dsp:nvSpPr>
      <dsp:spPr>
        <a:xfrm>
          <a:off x="5496028" y="3834131"/>
          <a:ext cx="2268838" cy="1134419"/>
        </a:xfrm>
        <a:prstGeom prst="rect">
          <a:avLst/>
        </a:prstGeom>
        <a:solidFill>
          <a:srgbClr val="40C86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b="1" kern="1200">
              <a:solidFill>
                <a:schemeClr val="tx1"/>
              </a:solidFill>
            </a:rPr>
            <a:t>Continuous Assessment </a:t>
          </a:r>
        </a:p>
        <a:p>
          <a:pPr marL="0" lvl="0" indent="0" algn="ctr" defTabSz="1022350">
            <a:lnSpc>
              <a:spcPct val="90000"/>
            </a:lnSpc>
            <a:spcBef>
              <a:spcPct val="0"/>
            </a:spcBef>
            <a:spcAft>
              <a:spcPct val="35000"/>
            </a:spcAft>
            <a:buNone/>
          </a:pPr>
          <a:r>
            <a:rPr lang="en-US" sz="2300" b="1" kern="1200">
              <a:solidFill>
                <a:schemeClr val="tx1"/>
              </a:solidFill>
            </a:rPr>
            <a:t>(10 marks)</a:t>
          </a:r>
        </a:p>
      </dsp:txBody>
      <dsp:txXfrm>
        <a:off x="5496028" y="3834131"/>
        <a:ext cx="2268838" cy="1134419"/>
      </dsp:txXfrm>
    </dsp:sp>
    <dsp:sp modelId="{5684D19C-4D48-4460-B475-62DA2A83183C}">
      <dsp:nvSpPr>
        <dsp:cNvPr id="0" name=""/>
        <dsp:cNvSpPr/>
      </dsp:nvSpPr>
      <dsp:spPr>
        <a:xfrm>
          <a:off x="8241322" y="3834131"/>
          <a:ext cx="2268838" cy="1134419"/>
        </a:xfrm>
        <a:prstGeom prst="rect">
          <a:avLst/>
        </a:prstGeom>
        <a:solidFill>
          <a:srgbClr val="40C86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b="1" kern="1200">
              <a:solidFill>
                <a:schemeClr val="tx1"/>
              </a:solidFill>
            </a:rPr>
            <a:t>End Term Practical Exam</a:t>
          </a:r>
        </a:p>
        <a:p>
          <a:pPr marL="0" lvl="0" indent="0" algn="ctr" defTabSz="1022350">
            <a:lnSpc>
              <a:spcPct val="90000"/>
            </a:lnSpc>
            <a:spcBef>
              <a:spcPct val="0"/>
            </a:spcBef>
            <a:spcAft>
              <a:spcPct val="35000"/>
            </a:spcAft>
            <a:buNone/>
          </a:pPr>
          <a:r>
            <a:rPr lang="en-US" sz="2300" b="1" kern="1200">
              <a:solidFill>
                <a:schemeClr val="tx1"/>
              </a:solidFill>
            </a:rPr>
            <a:t> (30 marks)</a:t>
          </a:r>
        </a:p>
      </dsp:txBody>
      <dsp:txXfrm>
        <a:off x="8241322" y="3834131"/>
        <a:ext cx="2268838" cy="113441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99A55F-858F-45C6-8BAF-5925D5B365EC}" type="datetimeFigureOut">
              <a:rPr lang="en-IN" smtClean="0"/>
              <a:t>20-08-2023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11AD49-9C9A-4D9D-A010-F29DD9DFAE70}" type="slidenum">
              <a:rPr lang="en-IN" smtClean="0"/>
              <a:t>‹#›</a:t>
            </a:fld>
            <a:endParaRPr lang="en-IN"/>
          </a:p>
        </p:txBody>
      </p:sp>
    </p:spTree>
    <p:extLst>
      <p:ext uri="{BB962C8B-B14F-4D97-AF65-F5344CB8AC3E}">
        <p14:creationId xmlns:p14="http://schemas.microsoft.com/office/powerpoint/2010/main" val="1731120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67bf063c60_0_103:notes"/>
          <p:cNvSpPr>
            <a:spLocks noGrp="1" noRot="1" noChangeAspect="1"/>
          </p:cNvSpPr>
          <p:nvPr>
            <p:ph type="sldImg" idx="2"/>
          </p:nvPr>
        </p:nvSpPr>
        <p:spPr>
          <a:xfrm>
            <a:off x="508400" y="914400"/>
            <a:ext cx="8128000" cy="4572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93" name="Google Shape;93;g267bf063c60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67bf063c60_0_33:notes"/>
          <p:cNvSpPr>
            <a:spLocks noGrp="1" noRot="1" noChangeAspect="1"/>
          </p:cNvSpPr>
          <p:nvPr>
            <p:ph type="sldImg" idx="2"/>
          </p:nvPr>
        </p:nvSpPr>
        <p:spPr>
          <a:xfrm>
            <a:off x="508400" y="914400"/>
            <a:ext cx="8128000" cy="4572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108" name="Google Shape;108;g267bf063c60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67bf063c60_0_129:notes"/>
          <p:cNvSpPr>
            <a:spLocks noGrp="1" noRot="1" noChangeAspect="1"/>
          </p:cNvSpPr>
          <p:nvPr>
            <p:ph type="sldImg" idx="2"/>
          </p:nvPr>
        </p:nvSpPr>
        <p:spPr>
          <a:xfrm>
            <a:off x="508400" y="914400"/>
            <a:ext cx="8128000" cy="4572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114" name="Google Shape;114;g267bf063c60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7232B0-E227-4A17-A243-3DC4C85AF653}"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83244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7232B0-E227-4A17-A243-3DC4C85AF653}"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50381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7232B0-E227-4A17-A243-3DC4C85AF653}"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21929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7232B0-E227-4A17-A243-3DC4C85AF653}"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2467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6d355ed78f84a78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6d355ed78f84a78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6d355ed78f84a78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6d355ed78f84a78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748305bb87_0_1:notes"/>
          <p:cNvSpPr>
            <a:spLocks noGrp="1" noRot="1" noChangeAspect="1"/>
          </p:cNvSpPr>
          <p:nvPr>
            <p:ph type="sldImg" idx="2"/>
          </p:nvPr>
        </p:nvSpPr>
        <p:spPr>
          <a:xfrm>
            <a:off x="508000" y="914400"/>
            <a:ext cx="8128000" cy="4572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59" name="Google Shape;59;g2748305bb8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16d355ed78f84a78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6d355ed78f84a78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16d355ed78f84a78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16d355ed78f84a78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2748305bb87_0_570:notes"/>
          <p:cNvSpPr>
            <a:spLocks noGrp="1" noRot="1" noChangeAspect="1"/>
          </p:cNvSpPr>
          <p:nvPr>
            <p:ph type="sldImg" idx="2"/>
          </p:nvPr>
        </p:nvSpPr>
        <p:spPr>
          <a:xfrm>
            <a:off x="508000" y="914400"/>
            <a:ext cx="8128000" cy="4572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65" name="Google Shape;65;g2748305bb87_0_5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2748305bb87_0_582:notes"/>
          <p:cNvSpPr>
            <a:spLocks noGrp="1" noRot="1" noChangeAspect="1"/>
          </p:cNvSpPr>
          <p:nvPr>
            <p:ph type="sldImg" idx="2"/>
          </p:nvPr>
        </p:nvSpPr>
        <p:spPr>
          <a:xfrm>
            <a:off x="508000" y="914400"/>
            <a:ext cx="8128000" cy="4572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71" name="Google Shape;71;g2748305bb87_0_5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748305bb87_0_577:notes"/>
          <p:cNvSpPr>
            <a:spLocks noGrp="1" noRot="1" noChangeAspect="1"/>
          </p:cNvSpPr>
          <p:nvPr>
            <p:ph type="sldImg" idx="2"/>
          </p:nvPr>
        </p:nvSpPr>
        <p:spPr>
          <a:xfrm>
            <a:off x="508000" y="914400"/>
            <a:ext cx="8128000" cy="4572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77" name="Google Shape;77;g2748305bb87_0_5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267bf063c60_0_147:notes"/>
          <p:cNvSpPr>
            <a:spLocks noGrp="1" noRot="1" noChangeAspect="1"/>
          </p:cNvSpPr>
          <p:nvPr>
            <p:ph type="sldImg" idx="2"/>
          </p:nvPr>
        </p:nvSpPr>
        <p:spPr>
          <a:xfrm>
            <a:off x="508400" y="914400"/>
            <a:ext cx="8128000" cy="4572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66" name="Google Shape;66;g267bf063c60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267bf063c60_0_6:notes"/>
          <p:cNvSpPr>
            <a:spLocks noGrp="1" noRot="1" noChangeAspect="1"/>
          </p:cNvSpPr>
          <p:nvPr>
            <p:ph type="sldImg" idx="2"/>
          </p:nvPr>
        </p:nvSpPr>
        <p:spPr>
          <a:xfrm>
            <a:off x="508400" y="914400"/>
            <a:ext cx="8128000" cy="4572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72" name="Google Shape;72;g267bf063c6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267bf063c60_0_84:notes"/>
          <p:cNvSpPr>
            <a:spLocks noGrp="1" noRot="1" noChangeAspect="1"/>
          </p:cNvSpPr>
          <p:nvPr>
            <p:ph type="sldImg" idx="2"/>
          </p:nvPr>
        </p:nvSpPr>
        <p:spPr>
          <a:xfrm>
            <a:off x="508400" y="914400"/>
            <a:ext cx="8128000" cy="4572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78" name="Google Shape;78;g267bf063c60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Master" Target="../slideMasters/slideMaster18.xml"/><Relationship Id="rId5" Type="http://schemas.microsoft.com/office/2007/relationships/hdphoto" Target="../media/hdphoto1.wdp"/><Relationship Id="rId4" Type="http://schemas.openxmlformats.org/officeDocument/2006/relationships/image" Target="../media/image14.png"/></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Master" Target="../slideMasters/slideMaster18.xml"/><Relationship Id="rId5" Type="http://schemas.microsoft.com/office/2007/relationships/hdphoto" Target="../media/hdphoto1.wdp"/><Relationship Id="rId4" Type="http://schemas.openxmlformats.org/officeDocument/2006/relationships/image" Target="../media/image14.png"/></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Master" Target="../slideMasters/slideMaster18.xml"/><Relationship Id="rId5" Type="http://schemas.microsoft.com/office/2007/relationships/hdphoto" Target="../media/hdphoto1.wdp"/><Relationship Id="rId4"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Master" Target="../slideMasters/slideMaster18.xml"/><Relationship Id="rId5" Type="http://schemas.microsoft.com/office/2007/relationships/hdphoto" Target="../media/hdphoto1.wdp"/><Relationship Id="rId4" Type="http://schemas.openxmlformats.org/officeDocument/2006/relationships/image" Target="../media/image13.png"/></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6B9B8-B8AD-B103-6A81-D99E9280CF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180962F8-64E1-AF16-31F1-E0B15ED4B3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A8EC8C39-E100-0CBE-20A0-886FAAB78309}"/>
              </a:ext>
            </a:extLst>
          </p:cNvPr>
          <p:cNvSpPr>
            <a:spLocks noGrp="1"/>
          </p:cNvSpPr>
          <p:nvPr>
            <p:ph type="dt" sz="half" idx="10"/>
          </p:nvPr>
        </p:nvSpPr>
        <p:spPr/>
        <p:txBody>
          <a:bodyPr/>
          <a:lstStyle/>
          <a:p>
            <a:fld id="{617B494B-662A-4978-9EBC-9CA841B29FE9}" type="datetimeFigureOut">
              <a:rPr lang="en-IN" smtClean="0"/>
              <a:t>20-08-2023</a:t>
            </a:fld>
            <a:endParaRPr lang="en-IN"/>
          </a:p>
        </p:txBody>
      </p:sp>
      <p:sp>
        <p:nvSpPr>
          <p:cNvPr id="5" name="Footer Placeholder 4">
            <a:extLst>
              <a:ext uri="{FF2B5EF4-FFF2-40B4-BE49-F238E27FC236}">
                <a16:creationId xmlns:a16="http://schemas.microsoft.com/office/drawing/2014/main" id="{CCB5CC77-0C4B-64C4-7662-843175B75212}"/>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B08B36A-4CE0-140F-37C2-912C10D7AFA1}"/>
              </a:ext>
            </a:extLst>
          </p:cNvPr>
          <p:cNvSpPr>
            <a:spLocks noGrp="1"/>
          </p:cNvSpPr>
          <p:nvPr>
            <p:ph type="sldNum" sz="quarter" idx="12"/>
          </p:nvPr>
        </p:nvSpPr>
        <p:spPr/>
        <p:txBody>
          <a:bodyPr/>
          <a:lstStyle/>
          <a:p>
            <a:fld id="{10F5753E-7875-4412-BB97-CEC9DC9926C0}" type="slidenum">
              <a:rPr lang="en-IN" smtClean="0"/>
              <a:t>‹#›</a:t>
            </a:fld>
            <a:endParaRPr lang="en-IN"/>
          </a:p>
        </p:txBody>
      </p:sp>
    </p:spTree>
    <p:extLst>
      <p:ext uri="{BB962C8B-B14F-4D97-AF65-F5344CB8AC3E}">
        <p14:creationId xmlns:p14="http://schemas.microsoft.com/office/powerpoint/2010/main" val="2846159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5E19B-B8F1-7D3B-08EF-E31575578280}"/>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973D458D-D4A8-D859-8F69-5DD8014E34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B8FE2B2-F03A-B2CB-1A18-5047344C79D4}"/>
              </a:ext>
            </a:extLst>
          </p:cNvPr>
          <p:cNvSpPr>
            <a:spLocks noGrp="1"/>
          </p:cNvSpPr>
          <p:nvPr>
            <p:ph type="dt" sz="half" idx="10"/>
          </p:nvPr>
        </p:nvSpPr>
        <p:spPr/>
        <p:txBody>
          <a:bodyPr/>
          <a:lstStyle/>
          <a:p>
            <a:fld id="{617B494B-662A-4978-9EBC-9CA841B29FE9}" type="datetimeFigureOut">
              <a:rPr lang="en-IN" smtClean="0"/>
              <a:t>20-08-2023</a:t>
            </a:fld>
            <a:endParaRPr lang="en-IN"/>
          </a:p>
        </p:txBody>
      </p:sp>
      <p:sp>
        <p:nvSpPr>
          <p:cNvPr id="5" name="Footer Placeholder 4">
            <a:extLst>
              <a:ext uri="{FF2B5EF4-FFF2-40B4-BE49-F238E27FC236}">
                <a16:creationId xmlns:a16="http://schemas.microsoft.com/office/drawing/2014/main" id="{7E9BC14A-719D-3719-9C99-9AD1ABAA3E0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7420415-C0DE-C09D-EC97-A62DEE0489A4}"/>
              </a:ext>
            </a:extLst>
          </p:cNvPr>
          <p:cNvSpPr>
            <a:spLocks noGrp="1"/>
          </p:cNvSpPr>
          <p:nvPr>
            <p:ph type="sldNum" sz="quarter" idx="12"/>
          </p:nvPr>
        </p:nvSpPr>
        <p:spPr/>
        <p:txBody>
          <a:bodyPr/>
          <a:lstStyle/>
          <a:p>
            <a:fld id="{10F5753E-7875-4412-BB97-CEC9DC9926C0}" type="slidenum">
              <a:rPr lang="en-IN" smtClean="0"/>
              <a:t>‹#›</a:t>
            </a:fld>
            <a:endParaRPr lang="en-IN"/>
          </a:p>
        </p:txBody>
      </p:sp>
    </p:spTree>
    <p:extLst>
      <p:ext uri="{BB962C8B-B14F-4D97-AF65-F5344CB8AC3E}">
        <p14:creationId xmlns:p14="http://schemas.microsoft.com/office/powerpoint/2010/main" val="167188021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74423" y="1756130"/>
            <a:ext cx="8643154" cy="1969007"/>
          </a:xfrm>
        </p:spPr>
        <p:txBody>
          <a:bodyPr anchor="b">
            <a:normAutofit/>
          </a:bodyPr>
          <a:lstStyle>
            <a:lvl1pPr algn="ctr">
              <a:defRPr sz="3600"/>
            </a:lvl1pPr>
          </a:lstStyle>
          <a:p>
            <a:r>
              <a:rPr lang="en-US"/>
              <a:t>Click to edit Master title style</a:t>
            </a:r>
          </a:p>
        </p:txBody>
      </p:sp>
      <p:sp>
        <p:nvSpPr>
          <p:cNvPr id="3" name="Text Placeholder 2"/>
          <p:cNvSpPr>
            <a:spLocks noGrp="1"/>
          </p:cNvSpPr>
          <p:nvPr>
            <p:ph type="body" idx="1"/>
          </p:nvPr>
        </p:nvSpPr>
        <p:spPr>
          <a:xfrm>
            <a:off x="1774423" y="3725137"/>
            <a:ext cx="8643154" cy="1093987"/>
          </a:xfrm>
        </p:spPr>
        <p:txBody>
          <a:bodyPr tIns="91440">
            <a:normAutofit/>
          </a:bodyPr>
          <a:lstStyle>
            <a:lvl1pPr marL="0" indent="0" algn="ct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ED70EE-631D-417C-AE94-DE5A4C29DB53}" type="datetimeFigureOut">
              <a:rPr lang="en-IN" smtClean="0"/>
              <a:t>20-08-2023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6B186CC-7F2F-49B4-854F-860E83A8E660}" type="slidenum">
              <a:rPr lang="en-IN" smtClean="0"/>
              <a:t>‹#›</a:t>
            </a:fld>
            <a:endParaRPr lang="en-IN"/>
          </a:p>
        </p:txBody>
      </p:sp>
    </p:spTree>
    <p:extLst>
      <p:ext uri="{BB962C8B-B14F-4D97-AF65-F5344CB8AC3E}">
        <p14:creationId xmlns:p14="http://schemas.microsoft.com/office/powerpoint/2010/main" val="162819738"/>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293577" cy="1059305"/>
          </a:xfrm>
        </p:spPr>
        <p:txBody>
          <a:bodyPr/>
          <a:lstStyle/>
          <a:p>
            <a:r>
              <a:rPr lang="en-US"/>
              <a:t>Click to edit Master title style</a:t>
            </a:r>
          </a:p>
        </p:txBody>
      </p:sp>
      <p:sp>
        <p:nvSpPr>
          <p:cNvPr id="3" name="Content Placeholder 2"/>
          <p:cNvSpPr>
            <a:spLocks noGrp="1"/>
          </p:cNvSpPr>
          <p:nvPr>
            <p:ph sz="half" idx="1"/>
          </p:nvPr>
        </p:nvSpPr>
        <p:spPr>
          <a:xfrm>
            <a:off x="1447331" y="2010878"/>
            <a:ext cx="4488654"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4140" y="2017343"/>
            <a:ext cx="4488654"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ED70EE-631D-417C-AE94-DE5A4C29DB53}" type="datetimeFigureOut">
              <a:rPr lang="en-IN" smtClean="0"/>
              <a:t>20-08-2023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36B186CC-7F2F-49B4-854F-860E83A8E660}" type="slidenum">
              <a:rPr lang="en-IN" smtClean="0"/>
              <a:t>‹#›</a:t>
            </a:fld>
            <a:endParaRPr lang="en-IN"/>
          </a:p>
        </p:txBody>
      </p:sp>
    </p:spTree>
    <p:extLst>
      <p:ext uri="{BB962C8B-B14F-4D97-AF65-F5344CB8AC3E}">
        <p14:creationId xmlns:p14="http://schemas.microsoft.com/office/powerpoint/2010/main" val="3560712266"/>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295603" cy="1056319"/>
          </a:xfrm>
        </p:spPr>
        <p:txBody>
          <a:bodyPr/>
          <a:lstStyle/>
          <a:p>
            <a:r>
              <a:rPr lang="en-US"/>
              <a:t>Click to edit Master title style</a:t>
            </a:r>
          </a:p>
        </p:txBody>
      </p:sp>
      <p:sp>
        <p:nvSpPr>
          <p:cNvPr id="3" name="Text Placeholder 2"/>
          <p:cNvSpPr>
            <a:spLocks noGrp="1"/>
          </p:cNvSpPr>
          <p:nvPr>
            <p:ph type="body" idx="1"/>
          </p:nvPr>
        </p:nvSpPr>
        <p:spPr>
          <a:xfrm>
            <a:off x="1447191" y="2019549"/>
            <a:ext cx="4488794"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488794"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56025" y="2023003"/>
            <a:ext cx="4488794"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56025" y="2821491"/>
            <a:ext cx="4488794"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ED70EE-631D-417C-AE94-DE5A4C29DB53}" type="datetimeFigureOut">
              <a:rPr lang="en-IN" smtClean="0"/>
              <a:t>20-08-2023</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36B186CC-7F2F-49B4-854F-860E83A8E660}" type="slidenum">
              <a:rPr lang="en-IN" smtClean="0"/>
              <a:t>‹#›</a:t>
            </a:fld>
            <a:endParaRPr lang="en-IN"/>
          </a:p>
        </p:txBody>
      </p:sp>
    </p:spTree>
    <p:extLst>
      <p:ext uri="{BB962C8B-B14F-4D97-AF65-F5344CB8AC3E}">
        <p14:creationId xmlns:p14="http://schemas.microsoft.com/office/powerpoint/2010/main" val="1567307973"/>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ED70EE-631D-417C-AE94-DE5A4C29DB53}" type="datetimeFigureOut">
              <a:rPr lang="en-IN" smtClean="0"/>
              <a:t>20-08-2023</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36B186CC-7F2F-49B4-854F-860E83A8E660}" type="slidenum">
              <a:rPr lang="en-IN" smtClean="0"/>
              <a:t>‹#›</a:t>
            </a:fld>
            <a:endParaRPr lang="en-IN"/>
          </a:p>
        </p:txBody>
      </p:sp>
    </p:spTree>
    <p:extLst>
      <p:ext uri="{BB962C8B-B14F-4D97-AF65-F5344CB8AC3E}">
        <p14:creationId xmlns:p14="http://schemas.microsoft.com/office/powerpoint/2010/main" val="284154873"/>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ED70EE-631D-417C-AE94-DE5A4C29DB53}" type="datetimeFigureOut">
              <a:rPr lang="en-IN" smtClean="0"/>
              <a:t>20-08-2023</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36B186CC-7F2F-49B4-854F-860E83A8E660}" type="slidenum">
              <a:rPr lang="en-IN" smtClean="0"/>
              <a:t>‹#›</a:t>
            </a:fld>
            <a:endParaRPr lang="en-IN"/>
          </a:p>
        </p:txBody>
      </p:sp>
    </p:spTree>
    <p:extLst>
      <p:ext uri="{BB962C8B-B14F-4D97-AF65-F5344CB8AC3E}">
        <p14:creationId xmlns:p14="http://schemas.microsoft.com/office/powerpoint/2010/main" val="2363070791"/>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2961967" cy="2406518"/>
          </a:xfrm>
        </p:spPr>
        <p:txBody>
          <a:bodyPr anchor="b">
            <a:normAutofit/>
          </a:bodyPr>
          <a:lstStyle>
            <a:lvl1pPr algn="l">
              <a:defRPr sz="2400"/>
            </a:lvl1pPr>
          </a:lstStyle>
          <a:p>
            <a:r>
              <a:rPr lang="en-US"/>
              <a:t>Click to edit Master title style</a:t>
            </a:r>
          </a:p>
        </p:txBody>
      </p:sp>
      <p:sp>
        <p:nvSpPr>
          <p:cNvPr id="3" name="Content Placeholder 2"/>
          <p:cNvSpPr>
            <a:spLocks noGrp="1"/>
          </p:cNvSpPr>
          <p:nvPr>
            <p:ph idx="1"/>
          </p:nvPr>
        </p:nvSpPr>
        <p:spPr>
          <a:xfrm>
            <a:off x="473032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44671" y="3205491"/>
            <a:ext cx="2961967"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ED70EE-631D-417C-AE94-DE5A4C29DB53}" type="datetimeFigureOut">
              <a:rPr lang="en-IN" smtClean="0"/>
              <a:t>20-08-2023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36B186CC-7F2F-49B4-854F-860E83A8E660}" type="slidenum">
              <a:rPr lang="en-IN" smtClean="0"/>
              <a:t>‹#›</a:t>
            </a:fld>
            <a:endParaRPr lang="en-IN"/>
          </a:p>
        </p:txBody>
      </p:sp>
    </p:spTree>
    <p:extLst>
      <p:ext uri="{BB962C8B-B14F-4D97-AF65-F5344CB8AC3E}">
        <p14:creationId xmlns:p14="http://schemas.microsoft.com/office/powerpoint/2010/main" val="3233942980"/>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blipFill dpi="0" rotWithShape="1">
              <a:blip r:embed="rId2">
                <a:alphaModFix amt="30000"/>
              </a:blip>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grpSp>
      <p:sp>
        <p:nvSpPr>
          <p:cNvPr id="2" name="Title 1"/>
          <p:cNvSpPr>
            <a:spLocks noGrp="1"/>
          </p:cNvSpPr>
          <p:nvPr>
            <p:ph type="title"/>
          </p:nvPr>
        </p:nvSpPr>
        <p:spPr>
          <a:xfrm>
            <a:off x="1451206" y="1129512"/>
            <a:ext cx="5532328" cy="1922299"/>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8124389" y="1122542"/>
            <a:ext cx="2791171" cy="3866327"/>
          </a:xfrm>
          <a:solidFill>
            <a:schemeClr val="bg1">
              <a:lumMod val="50000"/>
              <a:lumOff val="50000"/>
              <a:alpha val="80000"/>
            </a:schemeClr>
          </a:solidFill>
          <a:ln w="9525" cap="sq">
            <a:noFill/>
            <a:miter lim="800000"/>
          </a:ln>
          <a:effectLst/>
        </p:spPr>
        <p:txBody>
          <a:bodyPr vert="horz" lIns="91440" tIns="45720" rIns="91440" bIns="45720" rtlCol="0" anchor="t">
            <a:normAutofit/>
          </a:bodyPr>
          <a:lstStyle>
            <a:lvl1pPr>
              <a:defRPr lang="en-US" sz="3200"/>
            </a:lvl1pPr>
          </a:lstStyle>
          <a:p>
            <a:pPr lvl="0" algn="ctr"/>
            <a:r>
              <a:rPr lang="en-US"/>
              <a:t>Click icon to add picture</a:t>
            </a:r>
          </a:p>
        </p:txBody>
      </p:sp>
      <p:sp>
        <p:nvSpPr>
          <p:cNvPr id="4" name="Text Placeholder 3"/>
          <p:cNvSpPr>
            <a:spLocks noGrp="1"/>
          </p:cNvSpPr>
          <p:nvPr>
            <p:ph type="body" sz="half" idx="2"/>
          </p:nvPr>
        </p:nvSpPr>
        <p:spPr>
          <a:xfrm>
            <a:off x="1450329" y="3059600"/>
            <a:ext cx="5524404" cy="2090134"/>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32ED70EE-631D-417C-AE94-DE5A4C29DB53}" type="datetimeFigureOut">
              <a:rPr lang="en-IN" smtClean="0"/>
              <a:t>20-08-2023</a:t>
            </a:fld>
            <a:endParaRPr lang="en-IN"/>
          </a:p>
        </p:txBody>
      </p:sp>
      <p:sp>
        <p:nvSpPr>
          <p:cNvPr id="6" name="Footer Placeholder 5"/>
          <p:cNvSpPr>
            <a:spLocks noGrp="1"/>
          </p:cNvSpPr>
          <p:nvPr>
            <p:ph type="ftr" sz="quarter" idx="11"/>
          </p:nvPr>
        </p:nvSpPr>
        <p:spPr>
          <a:xfrm>
            <a:off x="1447382" y="318640"/>
            <a:ext cx="5541004" cy="320931"/>
          </a:xfrm>
        </p:spPr>
        <p:txBody>
          <a:bodyPr/>
          <a:lstStyle/>
          <a:p>
            <a:endParaRPr lang="en-IN"/>
          </a:p>
        </p:txBody>
      </p:sp>
      <p:sp>
        <p:nvSpPr>
          <p:cNvPr id="7" name="Slide Number Placeholder 6"/>
          <p:cNvSpPr>
            <a:spLocks noGrp="1"/>
          </p:cNvSpPr>
          <p:nvPr>
            <p:ph type="sldNum" sz="quarter" idx="12"/>
          </p:nvPr>
        </p:nvSpPr>
        <p:spPr/>
        <p:txBody>
          <a:bodyPr/>
          <a:lstStyle/>
          <a:p>
            <a:fld id="{36B186CC-7F2F-49B4-854F-860E83A8E660}" type="slidenum">
              <a:rPr lang="en-IN" smtClean="0"/>
              <a:t>‹#›</a:t>
            </a:fld>
            <a:endParaRPr lang="en-IN"/>
          </a:p>
        </p:txBody>
      </p:sp>
    </p:spTree>
    <p:extLst>
      <p:ext uri="{BB962C8B-B14F-4D97-AF65-F5344CB8AC3E}">
        <p14:creationId xmlns:p14="http://schemas.microsoft.com/office/powerpoint/2010/main" val="2752134723"/>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ED70EE-631D-417C-AE94-DE5A4C29DB53}" type="datetimeFigureOut">
              <a:rPr lang="en-IN" smtClean="0"/>
              <a:t>20-08-2023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6B186CC-7F2F-49B4-854F-860E83A8E660}" type="slidenum">
              <a:rPr lang="en-IN" smtClean="0"/>
              <a:t>‹#›</a:t>
            </a:fld>
            <a:endParaRPr lang="en-IN"/>
          </a:p>
        </p:txBody>
      </p:sp>
    </p:spTree>
    <p:extLst>
      <p:ext uri="{BB962C8B-B14F-4D97-AF65-F5344CB8AC3E}">
        <p14:creationId xmlns:p14="http://schemas.microsoft.com/office/powerpoint/2010/main" val="2868981470"/>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7052" y="798973"/>
            <a:ext cx="1615742" cy="4659889"/>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1444672" y="798973"/>
            <a:ext cx="7518654"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ED70EE-631D-417C-AE94-DE5A4C29DB53}" type="datetimeFigureOut">
              <a:rPr lang="en-IN" smtClean="0"/>
              <a:t>20-08-2023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6B186CC-7F2F-49B4-854F-860E83A8E660}" type="slidenum">
              <a:rPr lang="en-IN" smtClean="0"/>
              <a:t>‹#›</a:t>
            </a:fld>
            <a:endParaRPr lang="en-IN"/>
          </a:p>
        </p:txBody>
      </p:sp>
    </p:spTree>
    <p:extLst>
      <p:ext uri="{BB962C8B-B14F-4D97-AF65-F5344CB8AC3E}">
        <p14:creationId xmlns:p14="http://schemas.microsoft.com/office/powerpoint/2010/main" val="43682027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4"/>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08673727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9911F5-71E8-7438-BB79-896B76D6352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44993BA9-A2E4-A47A-4C9B-9048ECD5CA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352D9DF-4ECE-FFD4-789E-E27E2C6C229D}"/>
              </a:ext>
            </a:extLst>
          </p:cNvPr>
          <p:cNvSpPr>
            <a:spLocks noGrp="1"/>
          </p:cNvSpPr>
          <p:nvPr>
            <p:ph type="dt" sz="half" idx="10"/>
          </p:nvPr>
        </p:nvSpPr>
        <p:spPr/>
        <p:txBody>
          <a:bodyPr/>
          <a:lstStyle/>
          <a:p>
            <a:fld id="{617B494B-662A-4978-9EBC-9CA841B29FE9}" type="datetimeFigureOut">
              <a:rPr lang="en-IN" smtClean="0"/>
              <a:t>20-08-2023</a:t>
            </a:fld>
            <a:endParaRPr lang="en-IN"/>
          </a:p>
        </p:txBody>
      </p:sp>
      <p:sp>
        <p:nvSpPr>
          <p:cNvPr id="5" name="Footer Placeholder 4">
            <a:extLst>
              <a:ext uri="{FF2B5EF4-FFF2-40B4-BE49-F238E27FC236}">
                <a16:creationId xmlns:a16="http://schemas.microsoft.com/office/drawing/2014/main" id="{C4BC9164-6CF7-98A7-70BF-63A0E9A02C3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6D12DB88-6EF9-5F75-DEE1-6F25753D3AAB}"/>
              </a:ext>
            </a:extLst>
          </p:cNvPr>
          <p:cNvSpPr>
            <a:spLocks noGrp="1"/>
          </p:cNvSpPr>
          <p:nvPr>
            <p:ph type="sldNum" sz="quarter" idx="12"/>
          </p:nvPr>
        </p:nvSpPr>
        <p:spPr/>
        <p:txBody>
          <a:bodyPr/>
          <a:lstStyle/>
          <a:p>
            <a:fld id="{10F5753E-7875-4412-BB97-CEC9DC9926C0}" type="slidenum">
              <a:rPr lang="en-IN" smtClean="0"/>
              <a:t>‹#›</a:t>
            </a:fld>
            <a:endParaRPr lang="en-IN"/>
          </a:p>
        </p:txBody>
      </p:sp>
    </p:spTree>
    <p:extLst>
      <p:ext uri="{BB962C8B-B14F-4D97-AF65-F5344CB8AC3E}">
        <p14:creationId xmlns:p14="http://schemas.microsoft.com/office/powerpoint/2010/main" val="40168455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456702642"/>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3"/>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00" indent="0">
              <a:buNone/>
              <a:defRPr sz="1200">
                <a:solidFill>
                  <a:schemeClr val="tx1">
                    <a:tint val="75000"/>
                  </a:schemeClr>
                </a:solidFill>
              </a:defRPr>
            </a:lvl2pPr>
            <a:lvl3pPr marL="609600" indent="0">
              <a:buNone/>
              <a:defRPr sz="1067">
                <a:solidFill>
                  <a:schemeClr val="tx1">
                    <a:tint val="75000"/>
                  </a:schemeClr>
                </a:solidFill>
              </a:defRPr>
            </a:lvl3pPr>
            <a:lvl4pPr marL="914400" indent="0">
              <a:buNone/>
              <a:defRPr sz="933">
                <a:solidFill>
                  <a:schemeClr val="tx1">
                    <a:tint val="75000"/>
                  </a:schemeClr>
                </a:solidFill>
              </a:defRPr>
            </a:lvl4pPr>
            <a:lvl5pPr marL="1219200" indent="0">
              <a:buNone/>
              <a:defRPr sz="933">
                <a:solidFill>
                  <a:schemeClr val="tx1">
                    <a:tint val="75000"/>
                  </a:schemeClr>
                </a:solidFill>
              </a:defRPr>
            </a:lvl5pPr>
            <a:lvl6pPr marL="1524000" indent="0">
              <a:buNone/>
              <a:defRPr sz="933">
                <a:solidFill>
                  <a:schemeClr val="tx1">
                    <a:tint val="75000"/>
                  </a:schemeClr>
                </a:solidFill>
              </a:defRPr>
            </a:lvl6pPr>
            <a:lvl7pPr marL="1828800" indent="0">
              <a:buNone/>
              <a:defRPr sz="933">
                <a:solidFill>
                  <a:schemeClr val="tx1">
                    <a:tint val="75000"/>
                  </a:schemeClr>
                </a:solidFill>
              </a:defRPr>
            </a:lvl7pPr>
            <a:lvl8pPr marL="2133600" indent="0">
              <a:buNone/>
              <a:defRPr sz="933">
                <a:solidFill>
                  <a:schemeClr val="tx1">
                    <a:tint val="75000"/>
                  </a:schemeClr>
                </a:solidFill>
              </a:defRPr>
            </a:lvl8pPr>
            <a:lvl9pPr marL="2438400"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578474967"/>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8/20/2023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864635723"/>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3" b="1"/>
            </a:lvl2pPr>
            <a:lvl3pPr marL="609600" indent="0">
              <a:buNone/>
              <a:defRPr sz="1200" b="1"/>
            </a:lvl3pPr>
            <a:lvl4pPr marL="914400" indent="0">
              <a:buNone/>
              <a:defRPr sz="1067" b="1"/>
            </a:lvl4pPr>
            <a:lvl5pPr marL="1219200" indent="0">
              <a:buNone/>
              <a:defRPr sz="1067" b="1"/>
            </a:lvl5pPr>
            <a:lvl6pPr marL="1524000" indent="0">
              <a:buNone/>
              <a:defRPr sz="1067" b="1"/>
            </a:lvl6pPr>
            <a:lvl7pPr marL="1828800" indent="0">
              <a:buNone/>
              <a:defRPr sz="1067" b="1"/>
            </a:lvl7pPr>
            <a:lvl8pPr marL="2133600" indent="0">
              <a:buNone/>
              <a:defRPr sz="1067" b="1"/>
            </a:lvl8pPr>
            <a:lvl9pPr marL="2438400"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3" y="1023409"/>
            <a:ext cx="2694517" cy="426508"/>
          </a:xfrm>
        </p:spPr>
        <p:txBody>
          <a:bodyPr anchor="b"/>
          <a:lstStyle>
            <a:lvl1pPr marL="0" indent="0">
              <a:buNone/>
              <a:defRPr sz="1600" b="1"/>
            </a:lvl1pPr>
            <a:lvl2pPr marL="304800" indent="0">
              <a:buNone/>
              <a:defRPr sz="1333" b="1"/>
            </a:lvl2pPr>
            <a:lvl3pPr marL="609600" indent="0">
              <a:buNone/>
              <a:defRPr sz="1200" b="1"/>
            </a:lvl3pPr>
            <a:lvl4pPr marL="914400" indent="0">
              <a:buNone/>
              <a:defRPr sz="1067" b="1"/>
            </a:lvl4pPr>
            <a:lvl5pPr marL="1219200" indent="0">
              <a:buNone/>
              <a:defRPr sz="1067" b="1"/>
            </a:lvl5pPr>
            <a:lvl6pPr marL="1524000" indent="0">
              <a:buNone/>
              <a:defRPr sz="1067" b="1"/>
            </a:lvl6pPr>
            <a:lvl7pPr marL="1828800" indent="0">
              <a:buNone/>
              <a:defRPr sz="1067" b="1"/>
            </a:lvl7pPr>
            <a:lvl8pPr marL="2133600" indent="0">
              <a:buNone/>
              <a:defRPr sz="1067" b="1"/>
            </a:lvl8pPr>
            <a:lvl9pPr marL="2438400"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3"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8/20/2023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053107788"/>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8/20/2023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588006579"/>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8/20/2023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362221177"/>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3"/>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3"/>
            <a:ext cx="2005542" cy="3127375"/>
          </a:xfrm>
        </p:spPr>
        <p:txBody>
          <a:bodyPr/>
          <a:lstStyle>
            <a:lvl1pPr marL="0" indent="0">
              <a:buNone/>
              <a:defRPr sz="933"/>
            </a:lvl1pPr>
            <a:lvl2pPr marL="304800" indent="0">
              <a:buNone/>
              <a:defRPr sz="800"/>
            </a:lvl2pPr>
            <a:lvl3pPr marL="609600" indent="0">
              <a:buNone/>
              <a:defRPr sz="667"/>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8/20/2023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453309469"/>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00" indent="0">
              <a:buNone/>
              <a:defRPr sz="1867"/>
            </a:lvl2pPr>
            <a:lvl3pPr marL="609600" indent="0">
              <a:buNone/>
              <a:defRPr sz="1600"/>
            </a:lvl3pPr>
            <a:lvl4pPr marL="914400" indent="0">
              <a:buNone/>
              <a:defRPr sz="1333"/>
            </a:lvl4pPr>
            <a:lvl5pPr marL="1219200" indent="0">
              <a:buNone/>
              <a:defRPr sz="1333"/>
            </a:lvl5pPr>
            <a:lvl6pPr marL="1524000" indent="0">
              <a:buNone/>
              <a:defRPr sz="1333"/>
            </a:lvl6pPr>
            <a:lvl7pPr marL="1828800" indent="0">
              <a:buNone/>
              <a:defRPr sz="1333"/>
            </a:lvl7pPr>
            <a:lvl8pPr marL="2133600" indent="0">
              <a:buNone/>
              <a:defRPr sz="1333"/>
            </a:lvl8pPr>
            <a:lvl9pPr marL="2438400"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00" indent="0">
              <a:buNone/>
              <a:defRPr sz="800"/>
            </a:lvl2pPr>
            <a:lvl3pPr marL="609600" indent="0">
              <a:buNone/>
              <a:defRPr sz="667"/>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8/20/2023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833885220"/>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43190630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25507332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5" name="Image 0" descr="preencoded.png">
            <a:extLst>
              <a:ext uri="{FF2B5EF4-FFF2-40B4-BE49-F238E27FC236}">
                <a16:creationId xmlns:a16="http://schemas.microsoft.com/office/drawing/2014/main" id="{BA5D5A72-CB6F-F8DE-E2C9-90459C8C3DC1}"/>
              </a:ext>
            </a:extLst>
          </p:cNvPr>
          <p:cNvSpPr/>
          <p:nvPr/>
        </p:nvSpPr>
        <p:spPr>
          <a:xfrm>
            <a:off x="0" y="0"/>
            <a:ext cx="5295900" cy="6877050"/>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accent3"/>
          </a:solidFill>
          <a:ln w="4763" cap="flat">
            <a:noFill/>
            <a:prstDash val="solid"/>
            <a:miter/>
          </a:ln>
        </p:spPr>
        <p:txBody>
          <a:bodyPr rtlCol="0" anchor="ctr">
            <a:noAutofit/>
          </a:bodyPr>
          <a:lstStyle/>
          <a:p>
            <a:endParaRPr lang="en-US" dirty="0"/>
          </a:p>
        </p:txBody>
      </p:sp>
      <p:sp>
        <p:nvSpPr>
          <p:cNvPr id="20" name="Freeform: Shape 19">
            <a:extLst>
              <a:ext uri="{FF2B5EF4-FFF2-40B4-BE49-F238E27FC236}">
                <a16:creationId xmlns:a16="http://schemas.microsoft.com/office/drawing/2014/main" id="{E66FD7FF-2869-7902-36B2-2B229AB9AB19}"/>
              </a:ext>
            </a:extLst>
          </p:cNvPr>
          <p:cNvSpPr/>
          <p:nvPr userDrawn="1"/>
        </p:nvSpPr>
        <p:spPr>
          <a:xfrm>
            <a:off x="1600201" y="1153228"/>
            <a:ext cx="9191625" cy="5704772"/>
          </a:xfrm>
          <a:custGeom>
            <a:avLst/>
            <a:gdLst>
              <a:gd name="connsiteX0" fmla="*/ 4595813 w 9191625"/>
              <a:gd name="connsiteY0" fmla="*/ 0 h 5704772"/>
              <a:gd name="connsiteX1" fmla="*/ 9191625 w 9191625"/>
              <a:gd name="connsiteY1" fmla="*/ 4592108 h 5704772"/>
              <a:gd name="connsiteX2" fmla="*/ 9191625 w 9191625"/>
              <a:gd name="connsiteY2" fmla="*/ 5704772 h 5704772"/>
              <a:gd name="connsiteX3" fmla="*/ 0 w 9191625"/>
              <a:gd name="connsiteY3" fmla="*/ 5704772 h 5704772"/>
              <a:gd name="connsiteX4" fmla="*/ 0 w 9191625"/>
              <a:gd name="connsiteY4" fmla="*/ 4592108 h 5704772"/>
              <a:gd name="connsiteX5" fmla="*/ 4595813 w 9191625"/>
              <a:gd name="connsiteY5" fmla="*/ 0 h 57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5" h="5704772">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6"/>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8" name="Freeform: Shape 17">
            <a:extLst>
              <a:ext uri="{FF2B5EF4-FFF2-40B4-BE49-F238E27FC236}">
                <a16:creationId xmlns:a16="http://schemas.microsoft.com/office/drawing/2014/main" id="{B1457C88-4472-81CF-02AF-4421E0A3084B}"/>
              </a:ext>
            </a:extLst>
          </p:cNvPr>
          <p:cNvSpPr/>
          <p:nvPr userDrawn="1"/>
        </p:nvSpPr>
        <p:spPr>
          <a:xfrm>
            <a:off x="2795588" y="0"/>
            <a:ext cx="6803142" cy="5396474"/>
          </a:xfrm>
          <a:custGeom>
            <a:avLst/>
            <a:gdLst>
              <a:gd name="connsiteX0" fmla="*/ 0 w 6803142"/>
              <a:gd name="connsiteY0" fmla="*/ 0 h 5396474"/>
              <a:gd name="connsiteX1" fmla="*/ 6803142 w 6803142"/>
              <a:gd name="connsiteY1" fmla="*/ 0 h 5396474"/>
              <a:gd name="connsiteX2" fmla="*/ 6803142 w 6803142"/>
              <a:gd name="connsiteY2" fmla="*/ 1997094 h 5396474"/>
              <a:gd name="connsiteX3" fmla="*/ 3401576 w 6803142"/>
              <a:gd name="connsiteY3" fmla="*/ 5396474 h 5396474"/>
              <a:gd name="connsiteX4" fmla="*/ 0 w 6803142"/>
              <a:gd name="connsiteY4" fmla="*/ 1997094 h 539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142" h="5396474">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bg1">
              <a:alpha val="99000"/>
            </a:schemeClr>
          </a:solidFill>
          <a:ln w="47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ctrTitle"/>
          </p:nvPr>
        </p:nvSpPr>
        <p:spPr>
          <a:xfrm>
            <a:off x="3403092" y="1984248"/>
            <a:ext cx="5385816" cy="1225296"/>
          </a:xfrm>
        </p:spPr>
        <p:txBody>
          <a:bodyPr tIns="0" anchor="t">
            <a:noAutofit/>
          </a:bodyPr>
          <a:lstStyle>
            <a:lvl1pPr algn="ctr">
              <a:defRPr sz="4400"/>
            </a:lvl1pPr>
          </a:lstStyle>
          <a:p>
            <a:r>
              <a:rPr lang="en-US"/>
              <a:t>Click to edit Master title style</a:t>
            </a:r>
            <a:endParaRPr lang="en-US" dirty="0"/>
          </a:p>
        </p:txBody>
      </p:sp>
      <p:sp>
        <p:nvSpPr>
          <p:cNvPr id="3" name="Subtitle 2"/>
          <p:cNvSpPr>
            <a:spLocks noGrp="1"/>
          </p:cNvSpPr>
          <p:nvPr>
            <p:ph type="subTitle" idx="1"/>
          </p:nvPr>
        </p:nvSpPr>
        <p:spPr>
          <a:xfrm>
            <a:off x="4349496" y="3483864"/>
            <a:ext cx="3493008" cy="878908"/>
          </a:xfrm>
        </p:spPr>
        <p:txBody>
          <a:bodyPr lIns="0" tIns="0" rIns="0" bIns="0">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77817752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6"/>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7"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4"/>
            <a:ext cx="7766937"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C15BF73-0BFB-4F78-A65A-555698A6E232}" type="datetime1">
              <a:rPr lang="en-IN" smtClean="0"/>
              <a:pPr/>
              <a:t>20-08-2023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3784F57-3E12-4716-AA83-7DF0371B4C35}" type="slidenum">
              <a:rPr lang="en-IN" smtClean="0"/>
              <a:pPr/>
              <a:t>‹#›</a:t>
            </a:fld>
            <a:endParaRPr lang="en-IN"/>
          </a:p>
        </p:txBody>
      </p:sp>
    </p:spTree>
    <p:extLst>
      <p:ext uri="{BB962C8B-B14F-4D97-AF65-F5344CB8AC3E}">
        <p14:creationId xmlns:p14="http://schemas.microsoft.com/office/powerpoint/2010/main" val="235294351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B76FBD9-02A5-4EE9-B6D8-452D2D43833F}" type="datetime1">
              <a:rPr lang="en-IN" smtClean="0"/>
              <a:pPr/>
              <a:t>20-08-2023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3784F57-3E12-4716-AA83-7DF0371B4C35}" type="slidenum">
              <a:rPr lang="en-IN" smtClean="0"/>
              <a:pPr/>
              <a:t>‹#›</a:t>
            </a:fld>
            <a:endParaRPr lang="en-IN"/>
          </a:p>
        </p:txBody>
      </p:sp>
    </p:spTree>
    <p:extLst>
      <p:ext uri="{BB962C8B-B14F-4D97-AF65-F5344CB8AC3E}">
        <p14:creationId xmlns:p14="http://schemas.microsoft.com/office/powerpoint/2010/main" val="104903116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8"/>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293575-3227-4B60-A9CB-72B703CB4DE4}" type="datetime1">
              <a:rPr lang="en-IN" smtClean="0"/>
              <a:pPr/>
              <a:t>20-08-2023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3784F57-3E12-4716-AA83-7DF0371B4C35}" type="slidenum">
              <a:rPr lang="en-IN" smtClean="0"/>
              <a:pPr/>
              <a:t>‹#›</a:t>
            </a:fld>
            <a:endParaRPr lang="en-IN"/>
          </a:p>
        </p:txBody>
      </p:sp>
    </p:spTree>
    <p:extLst>
      <p:ext uri="{BB962C8B-B14F-4D97-AF65-F5344CB8AC3E}">
        <p14:creationId xmlns:p14="http://schemas.microsoft.com/office/powerpoint/2010/main" val="381932636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5" y="2160589"/>
            <a:ext cx="4184036"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1" y="2160590"/>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DB1357F-CD5E-4ACB-9D25-220296E832E0}" type="datetime1">
              <a:rPr lang="en-IN" smtClean="0"/>
              <a:pPr/>
              <a:t>20-08-2023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A3784F57-3E12-4716-AA83-7DF0371B4C35}" type="slidenum">
              <a:rPr lang="en-IN" smtClean="0"/>
              <a:pPr/>
              <a:t>‹#›</a:t>
            </a:fld>
            <a:endParaRPr lang="en-IN"/>
          </a:p>
        </p:txBody>
      </p:sp>
    </p:spTree>
    <p:extLst>
      <p:ext uri="{BB962C8B-B14F-4D97-AF65-F5344CB8AC3E}">
        <p14:creationId xmlns:p14="http://schemas.microsoft.com/office/powerpoint/2010/main" val="217295917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7"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7"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4"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8"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5947743-6B6E-4FE3-B723-FD4DD8B35D47}" type="datetime1">
              <a:rPr lang="en-IN" smtClean="0"/>
              <a:pPr/>
              <a:t>20-08-2023</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A3784F57-3E12-4716-AA83-7DF0371B4C35}" type="slidenum">
              <a:rPr lang="en-IN" smtClean="0"/>
              <a:pPr/>
              <a:t>‹#›</a:t>
            </a:fld>
            <a:endParaRPr lang="en-IN"/>
          </a:p>
        </p:txBody>
      </p:sp>
    </p:spTree>
    <p:extLst>
      <p:ext uri="{BB962C8B-B14F-4D97-AF65-F5344CB8AC3E}">
        <p14:creationId xmlns:p14="http://schemas.microsoft.com/office/powerpoint/2010/main" val="44491903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BF0DFDE-EF37-4A79-B689-73B24F08835E}" type="datetime1">
              <a:rPr lang="en-IN" smtClean="0"/>
              <a:pPr/>
              <a:t>20-08-2023</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A3784F57-3E12-4716-AA83-7DF0371B4C35}" type="slidenum">
              <a:rPr lang="en-IN" smtClean="0"/>
              <a:pPr/>
              <a:t>‹#›</a:t>
            </a:fld>
            <a:endParaRPr lang="en-IN"/>
          </a:p>
        </p:txBody>
      </p:sp>
    </p:spTree>
    <p:extLst>
      <p:ext uri="{BB962C8B-B14F-4D97-AF65-F5344CB8AC3E}">
        <p14:creationId xmlns:p14="http://schemas.microsoft.com/office/powerpoint/2010/main" val="58841683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A3E11F-2807-492A-BA2E-E843A523ECC3}" type="datetime1">
              <a:rPr lang="en-IN" smtClean="0"/>
              <a:pPr/>
              <a:t>20-08-2023</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A3784F57-3E12-4716-AA83-7DF0371B4C35}" type="slidenum">
              <a:rPr lang="en-IN" smtClean="0"/>
              <a:pPr/>
              <a:t>‹#›</a:t>
            </a:fld>
            <a:endParaRPr lang="en-IN"/>
          </a:p>
        </p:txBody>
      </p:sp>
    </p:spTree>
    <p:extLst>
      <p:ext uri="{BB962C8B-B14F-4D97-AF65-F5344CB8AC3E}">
        <p14:creationId xmlns:p14="http://schemas.microsoft.com/office/powerpoint/2010/main" val="52706700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3"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3" y="514925"/>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3"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A09B8F-712F-42EF-9A1B-B5E793C98226}" type="datetime1">
              <a:rPr lang="en-IN" smtClean="0"/>
              <a:pPr/>
              <a:t>20-08-2023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A3784F57-3E12-4716-AA83-7DF0371B4C35}" type="slidenum">
              <a:rPr lang="en-IN" smtClean="0"/>
              <a:pPr/>
              <a:t>‹#›</a:t>
            </a:fld>
            <a:endParaRPr lang="en-IN"/>
          </a:p>
        </p:txBody>
      </p:sp>
    </p:spTree>
    <p:extLst>
      <p:ext uri="{BB962C8B-B14F-4D97-AF65-F5344CB8AC3E}">
        <p14:creationId xmlns:p14="http://schemas.microsoft.com/office/powerpoint/2010/main" val="306810124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6"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6"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588D35-82DD-48FF-BE44-77B574BB5493}" type="datetime1">
              <a:rPr lang="en-IN" smtClean="0"/>
              <a:pPr/>
              <a:t>20-08-2023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A3784F57-3E12-4716-AA83-7DF0371B4C35}" type="slidenum">
              <a:rPr lang="en-IN" smtClean="0"/>
              <a:pPr/>
              <a:t>‹#›</a:t>
            </a:fld>
            <a:endParaRPr lang="en-IN"/>
          </a:p>
        </p:txBody>
      </p:sp>
    </p:spTree>
    <p:extLst>
      <p:ext uri="{BB962C8B-B14F-4D97-AF65-F5344CB8AC3E}">
        <p14:creationId xmlns:p14="http://schemas.microsoft.com/office/powerpoint/2010/main" val="303032006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0805A6-2605-41D6-9E4D-05978314417A}" type="datetime1">
              <a:rPr lang="en-IN" smtClean="0"/>
              <a:pPr/>
              <a:t>20-08-2023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3784F57-3E12-4716-AA83-7DF0371B4C35}" type="slidenum">
              <a:rPr lang="en-IN" smtClean="0"/>
              <a:pPr/>
              <a:t>‹#›</a:t>
            </a:fld>
            <a:endParaRPr lang="en-IN"/>
          </a:p>
        </p:txBody>
      </p:sp>
    </p:spTree>
    <p:extLst>
      <p:ext uri="{BB962C8B-B14F-4D97-AF65-F5344CB8AC3E}">
        <p14:creationId xmlns:p14="http://schemas.microsoft.com/office/powerpoint/2010/main" val="10205478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5923D9E-9381-3D11-B31A-1BF5C97F35B0}"/>
              </a:ext>
            </a:extLst>
          </p:cNvPr>
          <p:cNvGrpSpPr/>
          <p:nvPr userDrawn="1"/>
        </p:nvGrpSpPr>
        <p:grpSpPr>
          <a:xfrm>
            <a:off x="6452303" y="3405019"/>
            <a:ext cx="5739697" cy="3467971"/>
            <a:chOff x="5009037" y="2525712"/>
            <a:chExt cx="7170193" cy="4332288"/>
          </a:xfrm>
        </p:grpSpPr>
        <p:sp>
          <p:nvSpPr>
            <p:cNvPr id="7" name="Freeform 7">
              <a:extLst>
                <a:ext uri="{FF2B5EF4-FFF2-40B4-BE49-F238E27FC236}">
                  <a16:creationId xmlns:a16="http://schemas.microsoft.com/office/drawing/2014/main" id="{89E777D0-3240-08CE-6B6C-B33B910B8490}"/>
                </a:ext>
              </a:extLst>
            </p:cNvPr>
            <p:cNvSpPr>
              <a:spLocks/>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8" name="Freeform 6">
              <a:extLst>
                <a:ext uri="{FF2B5EF4-FFF2-40B4-BE49-F238E27FC236}">
                  <a16:creationId xmlns:a16="http://schemas.microsoft.com/office/drawing/2014/main" id="{EFEA81A2-6893-518C-6AF3-37C987789C86}"/>
                </a:ext>
              </a:extLst>
            </p:cNvPr>
            <p:cNvSpPr>
              <a:spLocks/>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grpSp>
        <p:nvGrpSpPr>
          <p:cNvPr id="9" name="Group 8">
            <a:extLst>
              <a:ext uri="{FF2B5EF4-FFF2-40B4-BE49-F238E27FC236}">
                <a16:creationId xmlns:a16="http://schemas.microsoft.com/office/drawing/2014/main" id="{0F297964-0B81-31DC-6D6D-1414832238B1}"/>
              </a:ext>
            </a:extLst>
          </p:cNvPr>
          <p:cNvGrpSpPr/>
          <p:nvPr userDrawn="1"/>
        </p:nvGrpSpPr>
        <p:grpSpPr>
          <a:xfrm flipH="1" flipV="1">
            <a:off x="6465610" y="0"/>
            <a:ext cx="5739697" cy="3467971"/>
            <a:chOff x="5183405" y="2678112"/>
            <a:chExt cx="7170193" cy="4332288"/>
          </a:xfrm>
        </p:grpSpPr>
        <p:sp>
          <p:nvSpPr>
            <p:cNvPr id="10" name="Freeform 7">
              <a:extLst>
                <a:ext uri="{FF2B5EF4-FFF2-40B4-BE49-F238E27FC236}">
                  <a16:creationId xmlns:a16="http://schemas.microsoft.com/office/drawing/2014/main" id="{CE4FDB43-7466-4B74-330E-836DA9504C90}"/>
                </a:ext>
              </a:extLst>
            </p:cNvPr>
            <p:cNvSpPr>
              <a:spLocks/>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11" name="Freeform 6">
              <a:extLst>
                <a:ext uri="{FF2B5EF4-FFF2-40B4-BE49-F238E27FC236}">
                  <a16:creationId xmlns:a16="http://schemas.microsoft.com/office/drawing/2014/main" id="{2EA39DB9-F1B4-F4E9-CF4D-717B0CD747DA}"/>
                </a:ext>
              </a:extLst>
            </p:cNvPr>
            <p:cNvSpPr>
              <a:spLocks/>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sp>
        <p:nvSpPr>
          <p:cNvPr id="14" name="Image 2" descr="preencoded.png">
            <a:extLst>
              <a:ext uri="{FF2B5EF4-FFF2-40B4-BE49-F238E27FC236}">
                <a16:creationId xmlns:a16="http://schemas.microsoft.com/office/drawing/2014/main" id="{EFFAEAD9-58A9-096B-C6D0-58F7AD08EB20}"/>
              </a:ext>
            </a:extLst>
          </p:cNvPr>
          <p:cNvSpPr/>
          <p:nvPr/>
        </p:nvSpPr>
        <p:spPr>
          <a:xfrm>
            <a:off x="7642518" y="4577658"/>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p>
            <a:endParaRPr lang="en-US" dirty="0"/>
          </a:p>
        </p:txBody>
      </p:sp>
      <p:sp>
        <p:nvSpPr>
          <p:cNvPr id="2" name="Title 1">
            <a:extLst>
              <a:ext uri="{FF2B5EF4-FFF2-40B4-BE49-F238E27FC236}">
                <a16:creationId xmlns:a16="http://schemas.microsoft.com/office/drawing/2014/main" id="{9A1CFBBA-B680-A6A7-3C4B-5FEAC4253283}"/>
              </a:ext>
            </a:extLst>
          </p:cNvPr>
          <p:cNvSpPr>
            <a:spLocks noGrp="1"/>
          </p:cNvSpPr>
          <p:nvPr>
            <p:ph type="title"/>
          </p:nvPr>
        </p:nvSpPr>
        <p:spPr>
          <a:xfrm>
            <a:off x="1499616" y="1901952"/>
            <a:ext cx="5693664" cy="768096"/>
          </a:xfrm>
        </p:spPr>
        <p:txBody>
          <a:bodyPr>
            <a:noAutofit/>
          </a:bodyPr>
          <a:lstStyle>
            <a:lvl1pPr algn="l">
              <a:lnSpc>
                <a:spcPct val="100000"/>
              </a:lnSpc>
              <a:defRPr/>
            </a:lvl1pPr>
          </a:lstStyle>
          <a:p>
            <a:r>
              <a:rPr lang="en-US"/>
              <a:t>Click to edit Master title style</a:t>
            </a:r>
            <a:endParaRPr lang="en-US" dirty="0"/>
          </a:p>
        </p:txBody>
      </p:sp>
      <p:sp>
        <p:nvSpPr>
          <p:cNvPr id="13" name="Content Placeholder 2">
            <a:extLst>
              <a:ext uri="{FF2B5EF4-FFF2-40B4-BE49-F238E27FC236}">
                <a16:creationId xmlns:a16="http://schemas.microsoft.com/office/drawing/2014/main" id="{72386C43-DD10-E892-08AD-D6F4AE9617DD}"/>
              </a:ext>
            </a:extLst>
          </p:cNvPr>
          <p:cNvSpPr>
            <a:spLocks noGrp="1"/>
          </p:cNvSpPr>
          <p:nvPr>
            <p:ph idx="1"/>
          </p:nvPr>
        </p:nvSpPr>
        <p:spPr>
          <a:xfrm>
            <a:off x="1499616" y="2770632"/>
            <a:ext cx="5693664" cy="3122168"/>
          </a:xfrm>
        </p:spPr>
        <p:txBody>
          <a:bodyPr>
            <a:noAutofit/>
          </a:bodyPr>
          <a:lstStyle>
            <a:lvl1pPr marL="0" indent="0">
              <a:lnSpc>
                <a:spcPct val="150000"/>
              </a:lnSpc>
              <a:spcBef>
                <a:spcPts val="0"/>
              </a:spcBef>
              <a:buNone/>
              <a:defRPr sz="2400"/>
            </a:lvl1pPr>
            <a:lvl2pPr marL="347472">
              <a:lnSpc>
                <a:spcPct val="150000"/>
              </a:lnSpc>
              <a:spcBef>
                <a:spcPts val="0"/>
              </a:spcBef>
              <a:defRPr sz="2000"/>
            </a:lvl2pPr>
            <a:lvl3pPr marL="685800">
              <a:lnSpc>
                <a:spcPct val="150000"/>
              </a:lnSpc>
              <a:spcBef>
                <a:spcPts val="0"/>
              </a:spcBef>
              <a:defRPr sz="18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7819813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5" y="609600"/>
            <a:ext cx="809413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40" y="3632201"/>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83F7B8-F2E6-4B0C-9DE2-CC9B7FB039FB}" type="datetime1">
              <a:rPr lang="en-IN" smtClean="0"/>
              <a:pPr/>
              <a:t>20-08-2023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3784F57-3E12-4716-AA83-7DF0371B4C35}" type="slidenum">
              <a:rPr lang="en-IN" smtClean="0"/>
              <a:pPr/>
              <a:t>‹#›</a:t>
            </a:fld>
            <a:endParaRPr lang="en-IN"/>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2"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12581934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0DED8C-4D4D-4171-8E5A-28DF44305AE7}" type="datetime1">
              <a:rPr lang="en-IN" smtClean="0"/>
              <a:pPr/>
              <a:t>20-08-2023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3784F57-3E12-4716-AA83-7DF0371B4C35}" type="slidenum">
              <a:rPr lang="en-IN" smtClean="0"/>
              <a:pPr/>
              <a:t>‹#›</a:t>
            </a:fld>
            <a:endParaRPr lang="en-IN"/>
          </a:p>
        </p:txBody>
      </p:sp>
    </p:spTree>
    <p:extLst>
      <p:ext uri="{BB962C8B-B14F-4D97-AF65-F5344CB8AC3E}">
        <p14:creationId xmlns:p14="http://schemas.microsoft.com/office/powerpoint/2010/main" val="11299411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5" y="609600"/>
            <a:ext cx="809413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4" y="4013201"/>
            <a:ext cx="8596668"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90DBDF-D88E-48D5-ADF6-7A954CDF0178}" type="datetime1">
              <a:rPr lang="en-IN" smtClean="0"/>
              <a:pPr/>
              <a:t>20-08-2023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3784F57-3E12-4716-AA83-7DF0371B4C35}" type="slidenum">
              <a:rPr lang="en-IN" smtClean="0"/>
              <a:pPr/>
              <a:t>‹#›</a:t>
            </a:fld>
            <a:endParaRPr lang="en-IN"/>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2"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4774266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4" y="4013201"/>
            <a:ext cx="8596668"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B70407-BAA9-466F-BE97-1C120FC50A6F}" type="datetime1">
              <a:rPr lang="en-IN" smtClean="0"/>
              <a:pPr/>
              <a:t>20-08-2023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3784F57-3E12-4716-AA83-7DF0371B4C35}" type="slidenum">
              <a:rPr lang="en-IN" smtClean="0"/>
              <a:pPr/>
              <a:t>‹#›</a:t>
            </a:fld>
            <a:endParaRPr lang="en-IN"/>
          </a:p>
        </p:txBody>
      </p:sp>
    </p:spTree>
    <p:extLst>
      <p:ext uri="{BB962C8B-B14F-4D97-AF65-F5344CB8AC3E}">
        <p14:creationId xmlns:p14="http://schemas.microsoft.com/office/powerpoint/2010/main" val="255915069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BD15FD-E3A8-4C14-B970-3C550AB30CD9}" type="datetime1">
              <a:rPr lang="en-IN" smtClean="0"/>
              <a:pPr/>
              <a:t>20-08-2023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3784F57-3E12-4716-AA83-7DF0371B4C35}" type="slidenum">
              <a:rPr lang="en-IN" smtClean="0"/>
              <a:pPr/>
              <a:t>‹#›</a:t>
            </a:fld>
            <a:endParaRPr lang="en-IN"/>
          </a:p>
        </p:txBody>
      </p:sp>
    </p:spTree>
    <p:extLst>
      <p:ext uri="{BB962C8B-B14F-4D97-AF65-F5344CB8AC3E}">
        <p14:creationId xmlns:p14="http://schemas.microsoft.com/office/powerpoint/2010/main" val="401052260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600"/>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49"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1AE3BE-88F2-4522-B4AC-61930F1EE982}" type="datetime1">
              <a:rPr lang="en-IN" smtClean="0"/>
              <a:pPr/>
              <a:t>20-08-2023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3784F57-3E12-4716-AA83-7DF0371B4C35}" type="slidenum">
              <a:rPr lang="en-IN" smtClean="0"/>
              <a:pPr/>
              <a:t>‹#›</a:t>
            </a:fld>
            <a:endParaRPr lang="en-IN"/>
          </a:p>
        </p:txBody>
      </p:sp>
    </p:spTree>
    <p:extLst>
      <p:ext uri="{BB962C8B-B14F-4D97-AF65-F5344CB8AC3E}">
        <p14:creationId xmlns:p14="http://schemas.microsoft.com/office/powerpoint/2010/main" val="38200103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C73C837-40BC-5A4B-83C1-E3DF8C55DC2E}" type="datetimeFigureOut">
              <a:rPr lang="fr-FR" altLang="fr-FR" smtClean="0"/>
              <a:pPr/>
              <a:t>20/08/2023</a:t>
            </a:fld>
            <a:endParaRPr lang="fr-FR" altLang="fr-FR"/>
          </a:p>
        </p:txBody>
      </p:sp>
      <p:sp>
        <p:nvSpPr>
          <p:cNvPr id="5" name="Footer Placeholder 4"/>
          <p:cNvSpPr>
            <a:spLocks noGrp="1"/>
          </p:cNvSpPr>
          <p:nvPr>
            <p:ph type="ftr" sz="quarter" idx="11"/>
          </p:nvPr>
        </p:nvSpPr>
        <p:spPr>
          <a:xfrm>
            <a:off x="2416500" y="329307"/>
            <a:ext cx="4973915" cy="309201"/>
          </a:xfrm>
        </p:spPr>
        <p:txBody>
          <a:bodyPr/>
          <a:lstStyle/>
          <a:p>
            <a:endParaRPr lang="fr-FR" altLang="fr-FR"/>
          </a:p>
        </p:txBody>
      </p:sp>
      <p:sp>
        <p:nvSpPr>
          <p:cNvPr id="6" name="Slide Number Placeholder 5"/>
          <p:cNvSpPr>
            <a:spLocks noGrp="1"/>
          </p:cNvSpPr>
          <p:nvPr>
            <p:ph type="sldNum" sz="quarter" idx="12"/>
          </p:nvPr>
        </p:nvSpPr>
        <p:spPr>
          <a:xfrm>
            <a:off x="1437664" y="798973"/>
            <a:ext cx="811019" cy="503578"/>
          </a:xfrm>
        </p:spPr>
        <p:txBody>
          <a:bodyPr/>
          <a:lstStyle/>
          <a:p>
            <a:fld id="{3A5785CD-9723-434B-BFA5-7D9B20241AF6}" type="slidenum">
              <a:rPr lang="fr-FR" altLang="fr-FR" smtClean="0"/>
              <a:pPr/>
              <a:t>‹#›</a:t>
            </a:fld>
            <a:endParaRPr lang="fr-FR" altLang="fr-FR"/>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3121134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73C837-40BC-5A4B-83C1-E3DF8C55DC2E}" type="datetimeFigureOut">
              <a:rPr lang="fr-FR" altLang="fr-FR" smtClean="0"/>
              <a:pPr/>
              <a:t>20/08/2023</a:t>
            </a:fld>
            <a:endParaRPr lang="fr-FR" altLang="fr-FR"/>
          </a:p>
        </p:txBody>
      </p:sp>
      <p:sp>
        <p:nvSpPr>
          <p:cNvPr id="5" name="Footer Placeholder 4"/>
          <p:cNvSpPr>
            <a:spLocks noGrp="1"/>
          </p:cNvSpPr>
          <p:nvPr>
            <p:ph type="ftr" sz="quarter" idx="11"/>
          </p:nvPr>
        </p:nvSpPr>
        <p:spPr/>
        <p:txBody>
          <a:bodyPr/>
          <a:lstStyle/>
          <a:p>
            <a:endParaRPr lang="fr-FR" altLang="fr-FR"/>
          </a:p>
        </p:txBody>
      </p:sp>
      <p:sp>
        <p:nvSpPr>
          <p:cNvPr id="6" name="Slide Number Placeholder 5"/>
          <p:cNvSpPr>
            <a:spLocks noGrp="1"/>
          </p:cNvSpPr>
          <p:nvPr>
            <p:ph type="sldNum" sz="quarter" idx="12"/>
          </p:nvPr>
        </p:nvSpPr>
        <p:spPr/>
        <p:txBody>
          <a:bodyPr/>
          <a:lstStyle/>
          <a:p>
            <a:fld id="{3A5785CD-9723-434B-BFA5-7D9B20241AF6}" type="slidenum">
              <a:rPr lang="fr-FR" altLang="fr-FR" smtClean="0"/>
              <a:pPr/>
              <a:t>‹#›</a:t>
            </a:fld>
            <a:endParaRPr lang="fr-FR" altLang="fr-FR"/>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9759595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73C837-40BC-5A4B-83C1-E3DF8C55DC2E}" type="datetimeFigureOut">
              <a:rPr lang="fr-FR" altLang="fr-FR" smtClean="0"/>
              <a:pPr/>
              <a:t>20/08/2023</a:t>
            </a:fld>
            <a:endParaRPr lang="fr-FR" altLang="fr-FR"/>
          </a:p>
        </p:txBody>
      </p:sp>
      <p:sp>
        <p:nvSpPr>
          <p:cNvPr id="5" name="Footer Placeholder 4"/>
          <p:cNvSpPr>
            <a:spLocks noGrp="1"/>
          </p:cNvSpPr>
          <p:nvPr>
            <p:ph type="ftr" sz="quarter" idx="11"/>
          </p:nvPr>
        </p:nvSpPr>
        <p:spPr/>
        <p:txBody>
          <a:bodyPr/>
          <a:lstStyle/>
          <a:p>
            <a:endParaRPr lang="fr-FR" altLang="fr-FR"/>
          </a:p>
        </p:txBody>
      </p:sp>
      <p:sp>
        <p:nvSpPr>
          <p:cNvPr id="6" name="Slide Number Placeholder 5"/>
          <p:cNvSpPr>
            <a:spLocks noGrp="1"/>
          </p:cNvSpPr>
          <p:nvPr>
            <p:ph type="sldNum" sz="quarter" idx="12"/>
          </p:nvPr>
        </p:nvSpPr>
        <p:spPr/>
        <p:txBody>
          <a:bodyPr/>
          <a:lstStyle/>
          <a:p>
            <a:fld id="{3A5785CD-9723-434B-BFA5-7D9B20241AF6}" type="slidenum">
              <a:rPr lang="fr-FR" altLang="fr-FR" smtClean="0"/>
              <a:pPr/>
              <a:t>‹#›</a:t>
            </a:fld>
            <a:endParaRPr lang="fr-FR" altLang="fr-FR"/>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0553353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C73C837-40BC-5A4B-83C1-E3DF8C55DC2E}" type="datetimeFigureOut">
              <a:rPr lang="fr-FR" altLang="fr-FR" smtClean="0"/>
              <a:pPr/>
              <a:t>20/08/2023</a:t>
            </a:fld>
            <a:endParaRPr lang="fr-FR" altLang="fr-FR"/>
          </a:p>
        </p:txBody>
      </p:sp>
      <p:sp>
        <p:nvSpPr>
          <p:cNvPr id="6" name="Footer Placeholder 5"/>
          <p:cNvSpPr>
            <a:spLocks noGrp="1"/>
          </p:cNvSpPr>
          <p:nvPr>
            <p:ph type="ftr" sz="quarter" idx="11"/>
          </p:nvPr>
        </p:nvSpPr>
        <p:spPr/>
        <p:txBody>
          <a:bodyPr/>
          <a:lstStyle/>
          <a:p>
            <a:endParaRPr lang="fr-FR" altLang="fr-FR"/>
          </a:p>
        </p:txBody>
      </p:sp>
      <p:sp>
        <p:nvSpPr>
          <p:cNvPr id="7" name="Slide Number Placeholder 6"/>
          <p:cNvSpPr>
            <a:spLocks noGrp="1"/>
          </p:cNvSpPr>
          <p:nvPr>
            <p:ph type="sldNum" sz="quarter" idx="12"/>
          </p:nvPr>
        </p:nvSpPr>
        <p:spPr/>
        <p:txBody>
          <a:bodyPr/>
          <a:lstStyle/>
          <a:p>
            <a:fld id="{3A5785CD-9723-434B-BFA5-7D9B20241AF6}" type="slidenum">
              <a:rPr lang="fr-FR" altLang="fr-FR" smtClean="0"/>
              <a:pPr/>
              <a:t>‹#›</a:t>
            </a:fld>
            <a:endParaRPr lang="fr-FR" altLang="fr-FR"/>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66201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Introduction">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C35EFB42-020B-1DF4-3D42-26092CE45F08}"/>
              </a:ext>
            </a:extLst>
          </p:cNvPr>
          <p:cNvSpPr/>
          <p:nvPr userDrawn="1"/>
        </p:nvSpPr>
        <p:spPr>
          <a:xfrm>
            <a:off x="0" y="3427336"/>
            <a:ext cx="3430200" cy="3430665"/>
          </a:xfrm>
          <a:custGeom>
            <a:avLst/>
            <a:gdLst>
              <a:gd name="connsiteX0" fmla="*/ 0 w 3430200"/>
              <a:gd name="connsiteY0" fmla="*/ 0 h 3430665"/>
              <a:gd name="connsiteX1" fmla="*/ 3430200 w 3430200"/>
              <a:gd name="connsiteY1" fmla="*/ 0 h 3430665"/>
              <a:gd name="connsiteX2" fmla="*/ 3430200 w 3430200"/>
              <a:gd name="connsiteY2" fmla="*/ 3430665 h 3430665"/>
              <a:gd name="connsiteX3" fmla="*/ 0 w 3430200"/>
              <a:gd name="connsiteY3" fmla="*/ 3430665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0" y="0"/>
                </a:moveTo>
                <a:lnTo>
                  <a:pt x="3430200" y="0"/>
                </a:lnTo>
                <a:lnTo>
                  <a:pt x="3430200" y="3430665"/>
                </a:lnTo>
                <a:lnTo>
                  <a:pt x="0" y="3430665"/>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0" name="Freeform: Shape 19">
            <a:extLst>
              <a:ext uri="{FF2B5EF4-FFF2-40B4-BE49-F238E27FC236}">
                <a16:creationId xmlns:a16="http://schemas.microsoft.com/office/drawing/2014/main" id="{AB4DD322-D1E0-74CB-BBFF-057426E58EBC}"/>
              </a:ext>
            </a:extLst>
          </p:cNvPr>
          <p:cNvSpPr/>
          <p:nvPr userDrawn="1"/>
        </p:nvSpPr>
        <p:spPr>
          <a:xfrm>
            <a:off x="0" y="3427336"/>
            <a:ext cx="3430200" cy="3430665"/>
          </a:xfrm>
          <a:custGeom>
            <a:avLst/>
            <a:gdLst>
              <a:gd name="connsiteX0" fmla="*/ 3430200 w 3430200"/>
              <a:gd name="connsiteY0" fmla="*/ 0 h 3430665"/>
              <a:gd name="connsiteX1" fmla="*/ 3430200 w 3430200"/>
              <a:gd name="connsiteY1" fmla="*/ 3430665 h 3430665"/>
              <a:gd name="connsiteX2" fmla="*/ 0 w 3430200"/>
              <a:gd name="connsiteY2" fmla="*/ 3430665 h 3430665"/>
              <a:gd name="connsiteX3" fmla="*/ 0 w 3430200"/>
              <a:gd name="connsiteY3" fmla="*/ 3417531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3430200" y="0"/>
                </a:moveTo>
                <a:lnTo>
                  <a:pt x="3430200" y="3430665"/>
                </a:lnTo>
                <a:lnTo>
                  <a:pt x="0" y="3430665"/>
                </a:lnTo>
                <a:lnTo>
                  <a:pt x="0" y="3417531"/>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4" name="Freeform: Shape 13">
            <a:extLst>
              <a:ext uri="{FF2B5EF4-FFF2-40B4-BE49-F238E27FC236}">
                <a16:creationId xmlns:a16="http://schemas.microsoft.com/office/drawing/2014/main" id="{C11D3FCE-EC92-8558-A3E5-04DB12477A3B}"/>
              </a:ext>
            </a:extLst>
          </p:cNvPr>
          <p:cNvSpPr/>
          <p:nvPr userDrawn="1"/>
        </p:nvSpPr>
        <p:spPr>
          <a:xfrm>
            <a:off x="1" y="1"/>
            <a:ext cx="3423785" cy="3437345"/>
          </a:xfrm>
          <a:custGeom>
            <a:avLst/>
            <a:gdLst>
              <a:gd name="connsiteX0" fmla="*/ 0 w 3423785"/>
              <a:gd name="connsiteY0" fmla="*/ 0 h 3437345"/>
              <a:gd name="connsiteX1" fmla="*/ 3423785 w 3423785"/>
              <a:gd name="connsiteY1" fmla="*/ 0 h 3437345"/>
              <a:gd name="connsiteX2" fmla="*/ 3423785 w 3423785"/>
              <a:gd name="connsiteY2" fmla="*/ 3437345 h 3437345"/>
              <a:gd name="connsiteX3" fmla="*/ 0 w 3423785"/>
              <a:gd name="connsiteY3" fmla="*/ 3437345 h 3437345"/>
            </a:gdLst>
            <a:ahLst/>
            <a:cxnLst>
              <a:cxn ang="0">
                <a:pos x="connsiteX0" y="connsiteY0"/>
              </a:cxn>
              <a:cxn ang="0">
                <a:pos x="connsiteX1" y="connsiteY1"/>
              </a:cxn>
              <a:cxn ang="0">
                <a:pos x="connsiteX2" y="connsiteY2"/>
              </a:cxn>
              <a:cxn ang="0">
                <a:pos x="connsiteX3" y="connsiteY3"/>
              </a:cxn>
            </a:cxnLst>
            <a:rect l="l" t="t" r="r" b="b"/>
            <a:pathLst>
              <a:path w="3423785" h="3437345">
                <a:moveTo>
                  <a:pt x="0" y="0"/>
                </a:moveTo>
                <a:lnTo>
                  <a:pt x="3423785" y="0"/>
                </a:lnTo>
                <a:lnTo>
                  <a:pt x="3423785" y="3437345"/>
                </a:lnTo>
                <a:lnTo>
                  <a:pt x="0" y="3437345"/>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 name="Title 1"/>
          <p:cNvSpPr>
            <a:spLocks noGrp="1"/>
          </p:cNvSpPr>
          <p:nvPr userDrawn="1">
            <p:ph type="title"/>
          </p:nvPr>
        </p:nvSpPr>
        <p:spPr>
          <a:xfrm>
            <a:off x="4224528" y="2276856"/>
            <a:ext cx="6766560" cy="768096"/>
          </a:xfrm>
        </p:spPr>
        <p:txBody>
          <a:bodyPr>
            <a:noAutofit/>
          </a:bodyPr>
          <a:lstStyle>
            <a:lvl1pPr algn="l">
              <a:lnSpc>
                <a:spcPct val="100000"/>
              </a:lnSpc>
              <a:defRPr b="1"/>
            </a:lvl1pPr>
          </a:lstStyle>
          <a:p>
            <a:r>
              <a:rPr lang="en-US"/>
              <a:t>Click to edit Master title style</a:t>
            </a:r>
            <a:endParaRPr lang="en-US" dirty="0"/>
          </a:p>
        </p:txBody>
      </p:sp>
      <p:sp>
        <p:nvSpPr>
          <p:cNvPr id="3" name="Content Placeholder 2"/>
          <p:cNvSpPr>
            <a:spLocks noGrp="1"/>
          </p:cNvSpPr>
          <p:nvPr userDrawn="1">
            <p:ph idx="1"/>
          </p:nvPr>
        </p:nvSpPr>
        <p:spPr>
          <a:xfrm>
            <a:off x="4224528" y="3222752"/>
            <a:ext cx="6766560" cy="2700528"/>
          </a:xfrm>
        </p:spPr>
        <p:txBody>
          <a:bodyPr>
            <a:noAutofit/>
          </a:bodyPr>
          <a:lstStyle>
            <a:lvl1pPr marL="0" indent="0">
              <a:buNone/>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userDrawn="1">
            <p:ph type="ftr" sz="quarter" idx="11"/>
          </p:nvPr>
        </p:nvSpPr>
        <p:spPr>
          <a:xfrm>
            <a:off x="4224528" y="457200"/>
            <a:ext cx="3200400" cy="274320"/>
          </a:xfrm>
        </p:spPr>
        <p:txBody>
          <a:bodyPr>
            <a:noAutofit/>
          </a:bodyPr>
          <a:lstStyle/>
          <a:p>
            <a:r>
              <a:rPr lang="en-US"/>
              <a:t>Presentation title</a:t>
            </a:r>
            <a:endParaRPr lang="en-US" dirty="0"/>
          </a:p>
        </p:txBody>
      </p:sp>
      <p:sp>
        <p:nvSpPr>
          <p:cNvPr id="6" name="Slide Number Placeholder 5"/>
          <p:cNvSpPr>
            <a:spLocks noGrp="1"/>
          </p:cNvSpPr>
          <p:nvPr userDrawn="1">
            <p:ph type="sldNum" sz="quarter" idx="12"/>
          </p:nvPr>
        </p:nvSpPr>
        <p:spPr/>
        <p:txBody>
          <a:bodyPr>
            <a:noAutofit/>
          </a:bodyPr>
          <a:lstStyle/>
          <a:p>
            <a:fld id="{48F63A3B-78C7-47BE-AE5E-E10140E04643}" type="slidenum">
              <a:rPr lang="en-US" dirty="0"/>
              <a:t>‹#›</a:t>
            </a:fld>
            <a:endParaRPr lang="en-US" dirty="0"/>
          </a:p>
        </p:txBody>
      </p:sp>
      <p:sp>
        <p:nvSpPr>
          <p:cNvPr id="17" name="Freeform: Shape 16">
            <a:extLst>
              <a:ext uri="{FF2B5EF4-FFF2-40B4-BE49-F238E27FC236}">
                <a16:creationId xmlns:a16="http://schemas.microsoft.com/office/drawing/2014/main" id="{217CBC9E-B934-828F-2AE5-211CEF5B1D25}"/>
              </a:ext>
            </a:extLst>
          </p:cNvPr>
          <p:cNvSpPr/>
          <p:nvPr userDrawn="1"/>
        </p:nvSpPr>
        <p:spPr>
          <a:xfrm>
            <a:off x="1" y="869"/>
            <a:ext cx="3423785" cy="3436477"/>
          </a:xfrm>
          <a:custGeom>
            <a:avLst/>
            <a:gdLst>
              <a:gd name="connsiteX0" fmla="*/ 0 w 3423785"/>
              <a:gd name="connsiteY0" fmla="*/ 0 h 3436477"/>
              <a:gd name="connsiteX1" fmla="*/ 3423785 w 3423785"/>
              <a:gd name="connsiteY1" fmla="*/ 3436477 h 3436477"/>
              <a:gd name="connsiteX2" fmla="*/ 0 w 3423785"/>
              <a:gd name="connsiteY2" fmla="*/ 3436477 h 3436477"/>
            </a:gdLst>
            <a:ahLst/>
            <a:cxnLst>
              <a:cxn ang="0">
                <a:pos x="connsiteX0" y="connsiteY0"/>
              </a:cxn>
              <a:cxn ang="0">
                <a:pos x="connsiteX1" y="connsiteY1"/>
              </a:cxn>
              <a:cxn ang="0">
                <a:pos x="connsiteX2" y="connsiteY2"/>
              </a:cxn>
            </a:cxnLst>
            <a:rect l="l" t="t" r="r" b="b"/>
            <a:pathLst>
              <a:path w="3423785" h="3436477">
                <a:moveTo>
                  <a:pt x="0" y="0"/>
                </a:moveTo>
                <a:lnTo>
                  <a:pt x="3423785" y="3436477"/>
                </a:lnTo>
                <a:lnTo>
                  <a:pt x="0" y="3436477"/>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207033705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C73C837-40BC-5A4B-83C1-E3DF8C55DC2E}" type="datetimeFigureOut">
              <a:rPr lang="fr-FR" altLang="fr-FR" smtClean="0"/>
              <a:pPr/>
              <a:t>20/08/2023</a:t>
            </a:fld>
            <a:endParaRPr lang="fr-FR" altLang="fr-FR"/>
          </a:p>
        </p:txBody>
      </p:sp>
      <p:sp>
        <p:nvSpPr>
          <p:cNvPr id="8" name="Footer Placeholder 7"/>
          <p:cNvSpPr>
            <a:spLocks noGrp="1"/>
          </p:cNvSpPr>
          <p:nvPr>
            <p:ph type="ftr" sz="quarter" idx="11"/>
          </p:nvPr>
        </p:nvSpPr>
        <p:spPr/>
        <p:txBody>
          <a:bodyPr/>
          <a:lstStyle/>
          <a:p>
            <a:endParaRPr lang="fr-FR" altLang="fr-FR"/>
          </a:p>
        </p:txBody>
      </p:sp>
      <p:sp>
        <p:nvSpPr>
          <p:cNvPr id="9" name="Slide Number Placeholder 8"/>
          <p:cNvSpPr>
            <a:spLocks noGrp="1"/>
          </p:cNvSpPr>
          <p:nvPr>
            <p:ph type="sldNum" sz="quarter" idx="12"/>
          </p:nvPr>
        </p:nvSpPr>
        <p:spPr/>
        <p:txBody>
          <a:bodyPr/>
          <a:lstStyle/>
          <a:p>
            <a:fld id="{3A5785CD-9723-434B-BFA5-7D9B20241AF6}" type="slidenum">
              <a:rPr lang="fr-FR" altLang="fr-FR" smtClean="0"/>
              <a:pPr/>
              <a:t>‹#›</a:t>
            </a:fld>
            <a:endParaRPr lang="fr-FR" altLang="fr-FR"/>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603908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C73C837-40BC-5A4B-83C1-E3DF8C55DC2E}" type="datetimeFigureOut">
              <a:rPr lang="fr-FR" altLang="fr-FR" smtClean="0"/>
              <a:pPr/>
              <a:t>20/08/2023</a:t>
            </a:fld>
            <a:endParaRPr lang="fr-FR" altLang="fr-FR"/>
          </a:p>
        </p:txBody>
      </p:sp>
      <p:sp>
        <p:nvSpPr>
          <p:cNvPr id="4" name="Footer Placeholder 3"/>
          <p:cNvSpPr>
            <a:spLocks noGrp="1"/>
          </p:cNvSpPr>
          <p:nvPr>
            <p:ph type="ftr" sz="quarter" idx="11"/>
          </p:nvPr>
        </p:nvSpPr>
        <p:spPr/>
        <p:txBody>
          <a:bodyPr/>
          <a:lstStyle/>
          <a:p>
            <a:endParaRPr lang="fr-FR" altLang="fr-FR"/>
          </a:p>
        </p:txBody>
      </p:sp>
      <p:sp>
        <p:nvSpPr>
          <p:cNvPr id="5" name="Slide Number Placeholder 4"/>
          <p:cNvSpPr>
            <a:spLocks noGrp="1"/>
          </p:cNvSpPr>
          <p:nvPr>
            <p:ph type="sldNum" sz="quarter" idx="12"/>
          </p:nvPr>
        </p:nvSpPr>
        <p:spPr/>
        <p:txBody>
          <a:bodyPr/>
          <a:lstStyle/>
          <a:p>
            <a:fld id="{3A5785CD-9723-434B-BFA5-7D9B20241AF6}" type="slidenum">
              <a:rPr lang="fr-FR" altLang="fr-FR" smtClean="0"/>
              <a:pPr/>
              <a:t>‹#›</a:t>
            </a:fld>
            <a:endParaRPr lang="fr-FR" altLang="fr-FR"/>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029206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73C837-40BC-5A4B-83C1-E3DF8C55DC2E}" type="datetimeFigureOut">
              <a:rPr lang="fr-FR" altLang="fr-FR" smtClean="0"/>
              <a:pPr/>
              <a:t>20/08/2023</a:t>
            </a:fld>
            <a:endParaRPr lang="fr-FR" altLang="fr-FR"/>
          </a:p>
        </p:txBody>
      </p:sp>
      <p:sp>
        <p:nvSpPr>
          <p:cNvPr id="3" name="Footer Placeholder 2"/>
          <p:cNvSpPr>
            <a:spLocks noGrp="1"/>
          </p:cNvSpPr>
          <p:nvPr>
            <p:ph type="ftr" sz="quarter" idx="11"/>
          </p:nvPr>
        </p:nvSpPr>
        <p:spPr/>
        <p:txBody>
          <a:bodyPr/>
          <a:lstStyle/>
          <a:p>
            <a:endParaRPr lang="fr-FR" altLang="fr-FR"/>
          </a:p>
        </p:txBody>
      </p:sp>
      <p:sp>
        <p:nvSpPr>
          <p:cNvPr id="4" name="Slide Number Placeholder 3"/>
          <p:cNvSpPr>
            <a:spLocks noGrp="1"/>
          </p:cNvSpPr>
          <p:nvPr>
            <p:ph type="sldNum" sz="quarter" idx="12"/>
          </p:nvPr>
        </p:nvSpPr>
        <p:spPr/>
        <p:txBody>
          <a:bodyPr/>
          <a:lstStyle/>
          <a:p>
            <a:fld id="{3A5785CD-9723-434B-BFA5-7D9B20241AF6}" type="slidenum">
              <a:rPr lang="fr-FR" altLang="fr-FR" smtClean="0"/>
              <a:pPr/>
              <a:t>‹#›</a:t>
            </a:fld>
            <a:endParaRPr lang="fr-FR" altLang="fr-FR"/>
          </a:p>
        </p:txBody>
      </p:sp>
    </p:spTree>
    <p:extLst>
      <p:ext uri="{BB962C8B-B14F-4D97-AF65-F5344CB8AC3E}">
        <p14:creationId xmlns:p14="http://schemas.microsoft.com/office/powerpoint/2010/main" val="133511011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C73C837-40BC-5A4B-83C1-E3DF8C55DC2E}" type="datetimeFigureOut">
              <a:rPr lang="fr-FR" altLang="fr-FR" smtClean="0"/>
              <a:pPr/>
              <a:t>20/08/2023</a:t>
            </a:fld>
            <a:endParaRPr lang="fr-FR" altLang="fr-FR"/>
          </a:p>
        </p:txBody>
      </p:sp>
      <p:sp>
        <p:nvSpPr>
          <p:cNvPr id="6" name="Footer Placeholder 5"/>
          <p:cNvSpPr>
            <a:spLocks noGrp="1"/>
          </p:cNvSpPr>
          <p:nvPr>
            <p:ph type="ftr" sz="quarter" idx="11"/>
          </p:nvPr>
        </p:nvSpPr>
        <p:spPr/>
        <p:txBody>
          <a:bodyPr/>
          <a:lstStyle/>
          <a:p>
            <a:endParaRPr lang="fr-FR" altLang="fr-FR"/>
          </a:p>
        </p:txBody>
      </p:sp>
      <p:sp>
        <p:nvSpPr>
          <p:cNvPr id="7" name="Slide Number Placeholder 6"/>
          <p:cNvSpPr>
            <a:spLocks noGrp="1"/>
          </p:cNvSpPr>
          <p:nvPr>
            <p:ph type="sldNum" sz="quarter" idx="12"/>
          </p:nvPr>
        </p:nvSpPr>
        <p:spPr/>
        <p:txBody>
          <a:bodyPr/>
          <a:lstStyle/>
          <a:p>
            <a:fld id="{3A5785CD-9723-434B-BFA5-7D9B20241AF6}" type="slidenum">
              <a:rPr lang="fr-FR" altLang="fr-FR" smtClean="0"/>
              <a:pPr/>
              <a:t>‹#›</a:t>
            </a:fld>
            <a:endParaRPr lang="fr-FR" altLang="fr-FR"/>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8413882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AC73C837-40BC-5A4B-83C1-E3DF8C55DC2E}" type="datetimeFigureOut">
              <a:rPr lang="fr-FR" altLang="fr-FR" smtClean="0"/>
              <a:pPr/>
              <a:t>20/08/2023</a:t>
            </a:fld>
            <a:endParaRPr lang="fr-FR" altLang="fr-FR"/>
          </a:p>
        </p:txBody>
      </p:sp>
      <p:sp>
        <p:nvSpPr>
          <p:cNvPr id="6" name="Footer Placeholder 5"/>
          <p:cNvSpPr>
            <a:spLocks noGrp="1"/>
          </p:cNvSpPr>
          <p:nvPr>
            <p:ph type="ftr" sz="quarter" idx="11"/>
          </p:nvPr>
        </p:nvSpPr>
        <p:spPr>
          <a:xfrm>
            <a:off x="1447382" y="318640"/>
            <a:ext cx="5541004" cy="320931"/>
          </a:xfrm>
        </p:spPr>
        <p:txBody>
          <a:bodyPr/>
          <a:lstStyle/>
          <a:p>
            <a:endParaRPr lang="fr-FR" altLang="fr-FR"/>
          </a:p>
        </p:txBody>
      </p:sp>
      <p:sp>
        <p:nvSpPr>
          <p:cNvPr id="7" name="Slide Number Placeholder 6"/>
          <p:cNvSpPr>
            <a:spLocks noGrp="1"/>
          </p:cNvSpPr>
          <p:nvPr>
            <p:ph type="sldNum" sz="quarter" idx="12"/>
          </p:nvPr>
        </p:nvSpPr>
        <p:spPr/>
        <p:txBody>
          <a:bodyPr/>
          <a:lstStyle/>
          <a:p>
            <a:fld id="{3A5785CD-9723-434B-BFA5-7D9B20241AF6}" type="slidenum">
              <a:rPr lang="fr-FR" altLang="fr-FR" smtClean="0"/>
              <a:pPr/>
              <a:t>‹#›</a:t>
            </a:fld>
            <a:endParaRPr lang="fr-FR" altLang="fr-FR"/>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503523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73C837-40BC-5A4B-83C1-E3DF8C55DC2E}" type="datetimeFigureOut">
              <a:rPr lang="fr-FR" altLang="fr-FR" smtClean="0"/>
              <a:pPr/>
              <a:t>20/08/2023</a:t>
            </a:fld>
            <a:endParaRPr lang="fr-FR" altLang="fr-FR"/>
          </a:p>
        </p:txBody>
      </p:sp>
      <p:sp>
        <p:nvSpPr>
          <p:cNvPr id="5" name="Footer Placeholder 4"/>
          <p:cNvSpPr>
            <a:spLocks noGrp="1"/>
          </p:cNvSpPr>
          <p:nvPr>
            <p:ph type="ftr" sz="quarter" idx="11"/>
          </p:nvPr>
        </p:nvSpPr>
        <p:spPr/>
        <p:txBody>
          <a:bodyPr/>
          <a:lstStyle/>
          <a:p>
            <a:endParaRPr lang="fr-FR" altLang="fr-FR"/>
          </a:p>
        </p:txBody>
      </p:sp>
      <p:sp>
        <p:nvSpPr>
          <p:cNvPr id="6" name="Slide Number Placeholder 5"/>
          <p:cNvSpPr>
            <a:spLocks noGrp="1"/>
          </p:cNvSpPr>
          <p:nvPr>
            <p:ph type="sldNum" sz="quarter" idx="12"/>
          </p:nvPr>
        </p:nvSpPr>
        <p:spPr/>
        <p:txBody>
          <a:bodyPr/>
          <a:lstStyle/>
          <a:p>
            <a:fld id="{3A5785CD-9723-434B-BFA5-7D9B20241AF6}" type="slidenum">
              <a:rPr lang="fr-FR" altLang="fr-FR" smtClean="0"/>
              <a:pPr/>
              <a:t>‹#›</a:t>
            </a:fld>
            <a:endParaRPr lang="fr-FR" altLang="fr-FR"/>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7407145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73C837-40BC-5A4B-83C1-E3DF8C55DC2E}" type="datetimeFigureOut">
              <a:rPr lang="fr-FR" altLang="fr-FR" smtClean="0"/>
              <a:pPr/>
              <a:t>20/08/2023</a:t>
            </a:fld>
            <a:endParaRPr lang="fr-FR" altLang="fr-FR"/>
          </a:p>
        </p:txBody>
      </p:sp>
      <p:sp>
        <p:nvSpPr>
          <p:cNvPr id="5" name="Footer Placeholder 4"/>
          <p:cNvSpPr>
            <a:spLocks noGrp="1"/>
          </p:cNvSpPr>
          <p:nvPr>
            <p:ph type="ftr" sz="quarter" idx="11"/>
          </p:nvPr>
        </p:nvSpPr>
        <p:spPr/>
        <p:txBody>
          <a:bodyPr/>
          <a:lstStyle/>
          <a:p>
            <a:endParaRPr lang="fr-FR" altLang="fr-FR"/>
          </a:p>
        </p:txBody>
      </p:sp>
      <p:sp>
        <p:nvSpPr>
          <p:cNvPr id="6" name="Slide Number Placeholder 5"/>
          <p:cNvSpPr>
            <a:spLocks noGrp="1"/>
          </p:cNvSpPr>
          <p:nvPr>
            <p:ph type="sldNum" sz="quarter" idx="12"/>
          </p:nvPr>
        </p:nvSpPr>
        <p:spPr/>
        <p:txBody>
          <a:bodyPr/>
          <a:lstStyle/>
          <a:p>
            <a:fld id="{3A5785CD-9723-434B-BFA5-7D9B20241AF6}" type="slidenum">
              <a:rPr lang="fr-FR" altLang="fr-FR" smtClean="0"/>
              <a:pPr/>
              <a:t>‹#›</a:t>
            </a:fld>
            <a:endParaRPr lang="fr-FR" altLang="fr-FR"/>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3007509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59728-9A79-794F-7039-E210E9D209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D66A4AC0-E17B-8D0E-47C5-F4C5B743D0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D6FBB8BF-4AA6-536E-F2FC-A6DFBA55B5B0}"/>
              </a:ext>
            </a:extLst>
          </p:cNvPr>
          <p:cNvSpPr>
            <a:spLocks noGrp="1"/>
          </p:cNvSpPr>
          <p:nvPr>
            <p:ph type="dt" sz="half" idx="10"/>
          </p:nvPr>
        </p:nvSpPr>
        <p:spPr/>
        <p:txBody>
          <a:bodyPr/>
          <a:lstStyle/>
          <a:p>
            <a:fld id="{C364AC08-9906-46CC-BF33-3F30B99DCD83}" type="datetimeFigureOut">
              <a:rPr lang="en-IN" smtClean="0"/>
              <a:t>20-08-2023</a:t>
            </a:fld>
            <a:endParaRPr lang="en-IN"/>
          </a:p>
        </p:txBody>
      </p:sp>
      <p:sp>
        <p:nvSpPr>
          <p:cNvPr id="5" name="Footer Placeholder 4">
            <a:extLst>
              <a:ext uri="{FF2B5EF4-FFF2-40B4-BE49-F238E27FC236}">
                <a16:creationId xmlns:a16="http://schemas.microsoft.com/office/drawing/2014/main" id="{0D0F094E-7685-D5EF-514D-4B24D72DAD4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F5ABCF9-181B-6114-2E15-8CAABE214F41}"/>
              </a:ext>
            </a:extLst>
          </p:cNvPr>
          <p:cNvSpPr>
            <a:spLocks noGrp="1"/>
          </p:cNvSpPr>
          <p:nvPr>
            <p:ph type="sldNum" sz="quarter" idx="12"/>
          </p:nvPr>
        </p:nvSpPr>
        <p:spPr/>
        <p:txBody>
          <a:bodyPr/>
          <a:lstStyle/>
          <a:p>
            <a:fld id="{C39110A5-4D2E-466F-BD36-78C2C8C4494D}" type="slidenum">
              <a:rPr lang="en-IN" smtClean="0"/>
              <a:t>‹#›</a:t>
            </a:fld>
            <a:endParaRPr lang="en-IN"/>
          </a:p>
        </p:txBody>
      </p:sp>
    </p:spTree>
    <p:extLst>
      <p:ext uri="{BB962C8B-B14F-4D97-AF65-F5344CB8AC3E}">
        <p14:creationId xmlns:p14="http://schemas.microsoft.com/office/powerpoint/2010/main" val="303775232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41A5D-9535-665A-9AF3-B0C1EDF6B96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1792F2FC-0DCE-5DF0-D13A-0D37C666C9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F638B8F-35E1-758A-04AE-9971219B7243}"/>
              </a:ext>
            </a:extLst>
          </p:cNvPr>
          <p:cNvSpPr>
            <a:spLocks noGrp="1"/>
          </p:cNvSpPr>
          <p:nvPr>
            <p:ph type="dt" sz="half" idx="10"/>
          </p:nvPr>
        </p:nvSpPr>
        <p:spPr/>
        <p:txBody>
          <a:bodyPr/>
          <a:lstStyle/>
          <a:p>
            <a:fld id="{C364AC08-9906-46CC-BF33-3F30B99DCD83}" type="datetimeFigureOut">
              <a:rPr lang="en-IN" smtClean="0"/>
              <a:t>20-08-2023</a:t>
            </a:fld>
            <a:endParaRPr lang="en-IN"/>
          </a:p>
        </p:txBody>
      </p:sp>
      <p:sp>
        <p:nvSpPr>
          <p:cNvPr id="5" name="Footer Placeholder 4">
            <a:extLst>
              <a:ext uri="{FF2B5EF4-FFF2-40B4-BE49-F238E27FC236}">
                <a16:creationId xmlns:a16="http://schemas.microsoft.com/office/drawing/2014/main" id="{FEA0F6E0-EA2E-46CE-5649-F78147C3D945}"/>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2E18C97-7F15-191D-72D1-7887FC881416}"/>
              </a:ext>
            </a:extLst>
          </p:cNvPr>
          <p:cNvSpPr>
            <a:spLocks noGrp="1"/>
          </p:cNvSpPr>
          <p:nvPr>
            <p:ph type="sldNum" sz="quarter" idx="12"/>
          </p:nvPr>
        </p:nvSpPr>
        <p:spPr/>
        <p:txBody>
          <a:bodyPr/>
          <a:lstStyle/>
          <a:p>
            <a:fld id="{C39110A5-4D2E-466F-BD36-78C2C8C4494D}" type="slidenum">
              <a:rPr lang="en-IN" smtClean="0"/>
              <a:t>‹#›</a:t>
            </a:fld>
            <a:endParaRPr lang="en-IN"/>
          </a:p>
        </p:txBody>
      </p:sp>
    </p:spTree>
    <p:extLst>
      <p:ext uri="{BB962C8B-B14F-4D97-AF65-F5344CB8AC3E}">
        <p14:creationId xmlns:p14="http://schemas.microsoft.com/office/powerpoint/2010/main" val="116554059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9034A-E69B-4825-50A4-FB4E036981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549BAC4-9B35-5429-915A-B65C4DEFCF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79CBD6-A9C3-9D53-E7B7-560976EA3CA0}"/>
              </a:ext>
            </a:extLst>
          </p:cNvPr>
          <p:cNvSpPr>
            <a:spLocks noGrp="1"/>
          </p:cNvSpPr>
          <p:nvPr>
            <p:ph type="dt" sz="half" idx="10"/>
          </p:nvPr>
        </p:nvSpPr>
        <p:spPr/>
        <p:txBody>
          <a:bodyPr/>
          <a:lstStyle/>
          <a:p>
            <a:fld id="{C364AC08-9906-46CC-BF33-3F30B99DCD83}" type="datetimeFigureOut">
              <a:rPr lang="en-IN" smtClean="0"/>
              <a:t>20-08-2023</a:t>
            </a:fld>
            <a:endParaRPr lang="en-IN"/>
          </a:p>
        </p:txBody>
      </p:sp>
      <p:sp>
        <p:nvSpPr>
          <p:cNvPr id="5" name="Footer Placeholder 4">
            <a:extLst>
              <a:ext uri="{FF2B5EF4-FFF2-40B4-BE49-F238E27FC236}">
                <a16:creationId xmlns:a16="http://schemas.microsoft.com/office/drawing/2014/main" id="{1B4D9FEE-491C-7C8C-35D9-2CFD312AEF7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6411BD49-3366-FC6B-BEF3-F1E2A91C2ED0}"/>
              </a:ext>
            </a:extLst>
          </p:cNvPr>
          <p:cNvSpPr>
            <a:spLocks noGrp="1"/>
          </p:cNvSpPr>
          <p:nvPr>
            <p:ph type="sldNum" sz="quarter" idx="12"/>
          </p:nvPr>
        </p:nvSpPr>
        <p:spPr/>
        <p:txBody>
          <a:bodyPr/>
          <a:lstStyle/>
          <a:p>
            <a:fld id="{C39110A5-4D2E-466F-BD36-78C2C8C4494D}" type="slidenum">
              <a:rPr lang="en-IN" smtClean="0"/>
              <a:t>‹#›</a:t>
            </a:fld>
            <a:endParaRPr lang="en-IN"/>
          </a:p>
        </p:txBody>
      </p:sp>
    </p:spTree>
    <p:extLst>
      <p:ext uri="{BB962C8B-B14F-4D97-AF65-F5344CB8AC3E}">
        <p14:creationId xmlns:p14="http://schemas.microsoft.com/office/powerpoint/2010/main" val="37292164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3D352B04-96E6-839B-9D92-EE98385C4D49}"/>
              </a:ext>
            </a:extLst>
          </p:cNvPr>
          <p:cNvSpPr/>
          <p:nvPr userDrawn="1"/>
        </p:nvSpPr>
        <p:spPr>
          <a:xfrm>
            <a:off x="2062836" y="686475"/>
            <a:ext cx="7774629" cy="6193018"/>
          </a:xfrm>
          <a:custGeom>
            <a:avLst/>
            <a:gdLst>
              <a:gd name="connsiteX0" fmla="*/ 3887320 w 7774629"/>
              <a:gd name="connsiteY0" fmla="*/ 0 h 6193018"/>
              <a:gd name="connsiteX1" fmla="*/ 7774629 w 7774629"/>
              <a:gd name="connsiteY1" fmla="*/ 3884811 h 6193018"/>
              <a:gd name="connsiteX2" fmla="*/ 7774629 w 7774629"/>
              <a:gd name="connsiteY2" fmla="*/ 6193018 h 6193018"/>
              <a:gd name="connsiteX3" fmla="*/ 0 w 7774629"/>
              <a:gd name="connsiteY3" fmla="*/ 6193018 h 6193018"/>
              <a:gd name="connsiteX4" fmla="*/ 0 w 7774629"/>
              <a:gd name="connsiteY4" fmla="*/ 3884811 h 6193018"/>
              <a:gd name="connsiteX5" fmla="*/ 3887320 w 7774629"/>
              <a:gd name="connsiteY5" fmla="*/ 0 h 619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4629" h="6193018">
                <a:moveTo>
                  <a:pt x="3887320" y="0"/>
                </a:moveTo>
                <a:cubicBezTo>
                  <a:pt x="6034243" y="0"/>
                  <a:pt x="7774629" y="1739299"/>
                  <a:pt x="7774629" y="3884811"/>
                </a:cubicBezTo>
                <a:lnTo>
                  <a:pt x="7774629" y="6193018"/>
                </a:lnTo>
                <a:lnTo>
                  <a:pt x="0" y="6193018"/>
                </a:lnTo>
                <a:lnTo>
                  <a:pt x="0" y="3884811"/>
                </a:lnTo>
                <a:cubicBezTo>
                  <a:pt x="0" y="1739299"/>
                  <a:pt x="1740414" y="0"/>
                  <a:pt x="3887320" y="0"/>
                </a:cubicBezTo>
                <a:close/>
              </a:path>
            </a:pathLst>
          </a:custGeom>
          <a:solidFill>
            <a:schemeClr val="accent2">
              <a:lumMod val="20000"/>
              <a:lumOff val="80000"/>
              <a:alpha val="99000"/>
            </a:schemeClr>
          </a:solidFill>
          <a:ln w="543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6" name="Freeform: Shape 45">
            <a:extLst>
              <a:ext uri="{FF2B5EF4-FFF2-40B4-BE49-F238E27FC236}">
                <a16:creationId xmlns:a16="http://schemas.microsoft.com/office/drawing/2014/main" id="{723D98FB-5EB7-A8DF-8470-B23A80D669E4}"/>
              </a:ext>
            </a:extLst>
          </p:cNvPr>
          <p:cNvSpPr/>
          <p:nvPr userDrawn="1"/>
        </p:nvSpPr>
        <p:spPr>
          <a:xfrm>
            <a:off x="7610252" y="1"/>
            <a:ext cx="2273668" cy="3147998"/>
          </a:xfrm>
          <a:custGeom>
            <a:avLst/>
            <a:gdLst>
              <a:gd name="connsiteX0" fmla="*/ 183295 w 2273668"/>
              <a:gd name="connsiteY0" fmla="*/ 0 h 3147998"/>
              <a:gd name="connsiteX1" fmla="*/ 2273668 w 2273668"/>
              <a:gd name="connsiteY1" fmla="*/ 0 h 3147998"/>
              <a:gd name="connsiteX2" fmla="*/ 2273668 w 2273668"/>
              <a:gd name="connsiteY2" fmla="*/ 3147998 h 3147998"/>
              <a:gd name="connsiteX3" fmla="*/ 2096300 w 2273668"/>
              <a:gd name="connsiteY3" fmla="*/ 3147998 h 3147998"/>
              <a:gd name="connsiteX4" fmla="*/ 2033714 w 2273668"/>
              <a:gd name="connsiteY4" fmla="*/ 3144814 h 3147998"/>
              <a:gd name="connsiteX5" fmla="*/ 0 w 2273668"/>
              <a:gd name="connsiteY5" fmla="*/ 886966 h 3147998"/>
              <a:gd name="connsiteX6" fmla="*/ 178732 w 2273668"/>
              <a:gd name="connsiteY6" fmla="*/ 9417 h 314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668" h="3147998">
                <a:moveTo>
                  <a:pt x="183295" y="0"/>
                </a:moveTo>
                <a:lnTo>
                  <a:pt x="2273668" y="0"/>
                </a:lnTo>
                <a:lnTo>
                  <a:pt x="2273668" y="3147998"/>
                </a:lnTo>
                <a:lnTo>
                  <a:pt x="2096300" y="3147998"/>
                </a:lnTo>
                <a:lnTo>
                  <a:pt x="2033714" y="3144814"/>
                </a:lnTo>
                <a:cubicBezTo>
                  <a:pt x="895944" y="3028420"/>
                  <a:pt x="0" y="2060597"/>
                  <a:pt x="0" y="886966"/>
                </a:cubicBezTo>
                <a:cubicBezTo>
                  <a:pt x="0" y="576250"/>
                  <a:pt x="63712" y="279606"/>
                  <a:pt x="178732" y="9417"/>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43" name="Freeform: Shape 42">
            <a:extLst>
              <a:ext uri="{FF2B5EF4-FFF2-40B4-BE49-F238E27FC236}">
                <a16:creationId xmlns:a16="http://schemas.microsoft.com/office/drawing/2014/main" id="{4550F3CE-BAE9-3916-42CA-F4D906FA5173}"/>
              </a:ext>
            </a:extLst>
          </p:cNvPr>
          <p:cNvSpPr/>
          <p:nvPr userDrawn="1"/>
        </p:nvSpPr>
        <p:spPr>
          <a:xfrm>
            <a:off x="9883919" y="2"/>
            <a:ext cx="2254928" cy="3141557"/>
          </a:xfrm>
          <a:custGeom>
            <a:avLst/>
            <a:gdLst>
              <a:gd name="connsiteX0" fmla="*/ 0 w 2254928"/>
              <a:gd name="connsiteY0" fmla="*/ 0 h 3141557"/>
              <a:gd name="connsiteX1" fmla="*/ 2080472 w 2254928"/>
              <a:gd name="connsiteY1" fmla="*/ 0 h 3141557"/>
              <a:gd name="connsiteX2" fmla="*/ 2154269 w 2254928"/>
              <a:gd name="connsiteY2" fmla="*/ 202607 h 3141557"/>
              <a:gd name="connsiteX3" fmla="*/ 2254928 w 2254928"/>
              <a:gd name="connsiteY3" fmla="*/ 871976 h 3141557"/>
              <a:gd name="connsiteX4" fmla="*/ 231934 w 2254928"/>
              <a:gd name="connsiteY4" fmla="*/ 3128339 h 3141557"/>
              <a:gd name="connsiteX5" fmla="*/ 19 w 2254928"/>
              <a:gd name="connsiteY5" fmla="*/ 3141557 h 3141557"/>
              <a:gd name="connsiteX6" fmla="*/ 0 w 2254928"/>
              <a:gd name="connsiteY6" fmla="*/ 3141557 h 3141557"/>
              <a:gd name="connsiteX7" fmla="*/ 0 w 2254928"/>
              <a:gd name="connsiteY7" fmla="*/ 2729990 h 3141557"/>
              <a:gd name="connsiteX8" fmla="*/ 0 w 2254928"/>
              <a:gd name="connsiteY8" fmla="*/ 2344136 h 3141557"/>
              <a:gd name="connsiteX9" fmla="*/ 0 w 2254928"/>
              <a:gd name="connsiteY9" fmla="*/ 1983167 h 3141557"/>
              <a:gd name="connsiteX10" fmla="*/ 0 w 2254928"/>
              <a:gd name="connsiteY10" fmla="*/ 1646252 h 3141557"/>
              <a:gd name="connsiteX11" fmla="*/ 0 w 2254928"/>
              <a:gd name="connsiteY11" fmla="*/ 1332565 h 3141557"/>
              <a:gd name="connsiteX12" fmla="*/ 0 w 2254928"/>
              <a:gd name="connsiteY12" fmla="*/ 1041273 h 3141557"/>
              <a:gd name="connsiteX13" fmla="*/ 0 w 2254928"/>
              <a:gd name="connsiteY13" fmla="*/ 771549 h 3141557"/>
              <a:gd name="connsiteX14" fmla="*/ 0 w 2254928"/>
              <a:gd name="connsiteY14" fmla="*/ 522561 h 3141557"/>
              <a:gd name="connsiteX15" fmla="*/ 0 w 2254928"/>
              <a:gd name="connsiteY15" fmla="*/ 293482 h 3141557"/>
              <a:gd name="connsiteX16" fmla="*/ 0 w 2254928"/>
              <a:gd name="connsiteY16" fmla="*/ 83481 h 314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928" h="3141557">
                <a:moveTo>
                  <a:pt x="0" y="0"/>
                </a:moveTo>
                <a:lnTo>
                  <a:pt x="2080472" y="0"/>
                </a:lnTo>
                <a:lnTo>
                  <a:pt x="2154269" y="202607"/>
                </a:lnTo>
                <a:cubicBezTo>
                  <a:pt x="2219730" y="414134"/>
                  <a:pt x="2254928" y="638939"/>
                  <a:pt x="2254928" y="871976"/>
                </a:cubicBezTo>
                <a:cubicBezTo>
                  <a:pt x="2254928" y="2045607"/>
                  <a:pt x="1374977" y="3005515"/>
                  <a:pt x="231934" y="3128339"/>
                </a:cubicBezTo>
                <a:lnTo>
                  <a:pt x="19" y="3141557"/>
                </a:lnTo>
                <a:lnTo>
                  <a:pt x="0" y="3141557"/>
                </a:lnTo>
                <a:lnTo>
                  <a:pt x="0" y="2729990"/>
                </a:lnTo>
                <a:lnTo>
                  <a:pt x="0" y="2344136"/>
                </a:lnTo>
                <a:lnTo>
                  <a:pt x="0" y="1983167"/>
                </a:lnTo>
                <a:lnTo>
                  <a:pt x="0" y="1646252"/>
                </a:lnTo>
                <a:lnTo>
                  <a:pt x="0" y="1332565"/>
                </a:lnTo>
                <a:lnTo>
                  <a:pt x="0" y="1041273"/>
                </a:lnTo>
                <a:lnTo>
                  <a:pt x="0" y="771549"/>
                </a:lnTo>
                <a:lnTo>
                  <a:pt x="0" y="522561"/>
                </a:lnTo>
                <a:lnTo>
                  <a:pt x="0" y="293482"/>
                </a:lnTo>
                <a:lnTo>
                  <a:pt x="0" y="83481"/>
                </a:ln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49" name="Freeform: Shape 48">
            <a:extLst>
              <a:ext uri="{FF2B5EF4-FFF2-40B4-BE49-F238E27FC236}">
                <a16:creationId xmlns:a16="http://schemas.microsoft.com/office/drawing/2014/main" id="{D83F65A0-0C52-48AD-DC5D-B5D3BF3CC188}"/>
              </a:ext>
            </a:extLst>
          </p:cNvPr>
          <p:cNvSpPr/>
          <p:nvPr userDrawn="1"/>
        </p:nvSpPr>
        <p:spPr>
          <a:xfrm>
            <a:off x="8395730" y="2"/>
            <a:ext cx="2959203" cy="2352793"/>
          </a:xfrm>
          <a:custGeom>
            <a:avLst/>
            <a:gdLst>
              <a:gd name="connsiteX0" fmla="*/ 289830 w 2959203"/>
              <a:gd name="connsiteY0" fmla="*/ 0 h 2352793"/>
              <a:gd name="connsiteX1" fmla="*/ 2669374 w 2959203"/>
              <a:gd name="connsiteY1" fmla="*/ 0 h 2352793"/>
              <a:gd name="connsiteX2" fmla="*/ 2706511 w 2959203"/>
              <a:gd name="connsiteY2" fmla="*/ 49584 h 2352793"/>
              <a:gd name="connsiteX3" fmla="*/ 2951565 w 2959203"/>
              <a:gd name="connsiteY3" fmla="*/ 724493 h 2352793"/>
              <a:gd name="connsiteX4" fmla="*/ 2959203 w 2959203"/>
              <a:gd name="connsiteY4" fmla="*/ 875514 h 2352793"/>
              <a:gd name="connsiteX5" fmla="*/ 2959203 w 2959203"/>
              <a:gd name="connsiteY5" fmla="*/ 875554 h 2352793"/>
              <a:gd name="connsiteX6" fmla="*/ 2951565 w 2959203"/>
              <a:gd name="connsiteY6" fmla="*/ 1026575 h 2352793"/>
              <a:gd name="connsiteX7" fmla="*/ 1479602 w 2959203"/>
              <a:gd name="connsiteY7" fmla="*/ 2352793 h 2352793"/>
              <a:gd name="connsiteX8" fmla="*/ 0 w 2959203"/>
              <a:gd name="connsiteY8" fmla="*/ 875534 h 2352793"/>
              <a:gd name="connsiteX9" fmla="*/ 252694 w 2959203"/>
              <a:gd name="connsiteY9" fmla="*/ 49584 h 235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9203" h="2352793">
                <a:moveTo>
                  <a:pt x="289830" y="0"/>
                </a:moveTo>
                <a:lnTo>
                  <a:pt x="2669374" y="0"/>
                </a:lnTo>
                <a:lnTo>
                  <a:pt x="2706511" y="49584"/>
                </a:lnTo>
                <a:cubicBezTo>
                  <a:pt x="2839459" y="246061"/>
                  <a:pt x="2926309" y="476187"/>
                  <a:pt x="2951565" y="724493"/>
                </a:cubicBezTo>
                <a:lnTo>
                  <a:pt x="2959203" y="875514"/>
                </a:lnTo>
                <a:lnTo>
                  <a:pt x="2959203" y="875554"/>
                </a:lnTo>
                <a:lnTo>
                  <a:pt x="2951565" y="1026575"/>
                </a:lnTo>
                <a:cubicBezTo>
                  <a:pt x="2875795" y="1771492"/>
                  <a:pt x="2245691" y="2352793"/>
                  <a:pt x="1479602" y="2352793"/>
                </a:cubicBezTo>
                <a:cubicBezTo>
                  <a:pt x="662440" y="2352793"/>
                  <a:pt x="0" y="1691401"/>
                  <a:pt x="0" y="875534"/>
                </a:cubicBezTo>
                <a:cubicBezTo>
                  <a:pt x="0" y="569583"/>
                  <a:pt x="93156" y="285356"/>
                  <a:pt x="252694" y="49584"/>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40" name="Freeform: Shape 39">
            <a:extLst>
              <a:ext uri="{FF2B5EF4-FFF2-40B4-BE49-F238E27FC236}">
                <a16:creationId xmlns:a16="http://schemas.microsoft.com/office/drawing/2014/main" id="{F8FA7F58-C470-6376-9DB1-DE7034C491E8}"/>
              </a:ext>
            </a:extLst>
          </p:cNvPr>
          <p:cNvSpPr/>
          <p:nvPr userDrawn="1"/>
        </p:nvSpPr>
        <p:spPr>
          <a:xfrm>
            <a:off x="1390854" y="3130662"/>
            <a:ext cx="3106248" cy="3748831"/>
          </a:xfrm>
          <a:custGeom>
            <a:avLst/>
            <a:gdLst>
              <a:gd name="connsiteX0" fmla="*/ 0 w 3106248"/>
              <a:gd name="connsiteY0" fmla="*/ 0 h 3748831"/>
              <a:gd name="connsiteX1" fmla="*/ 3106248 w 3106248"/>
              <a:gd name="connsiteY1" fmla="*/ 3748831 h 3748831"/>
              <a:gd name="connsiteX2" fmla="*/ 0 w 3106248"/>
              <a:gd name="connsiteY2" fmla="*/ 3748831 h 3748831"/>
            </a:gdLst>
            <a:ahLst/>
            <a:cxnLst>
              <a:cxn ang="0">
                <a:pos x="connsiteX0" y="connsiteY0"/>
              </a:cxn>
              <a:cxn ang="0">
                <a:pos x="connsiteX1" y="connsiteY1"/>
              </a:cxn>
              <a:cxn ang="0">
                <a:pos x="connsiteX2" y="connsiteY2"/>
              </a:cxn>
            </a:cxnLst>
            <a:rect l="l" t="t" r="r" b="b"/>
            <a:pathLst>
              <a:path w="3106248" h="3748831">
                <a:moveTo>
                  <a:pt x="0" y="0"/>
                </a:moveTo>
                <a:lnTo>
                  <a:pt x="3106248" y="3748831"/>
                </a:lnTo>
                <a:lnTo>
                  <a:pt x="0" y="3748831"/>
                </a:lnTo>
                <a:close/>
              </a:path>
            </a:pathLst>
          </a:custGeom>
          <a:solidFill>
            <a:schemeClr val="accent2">
              <a:alpha val="99000"/>
            </a:schemeClr>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37" name="Freeform: Shape 36">
            <a:extLst>
              <a:ext uri="{FF2B5EF4-FFF2-40B4-BE49-F238E27FC236}">
                <a16:creationId xmlns:a16="http://schemas.microsoft.com/office/drawing/2014/main" id="{B27C9E57-563E-7980-7B3C-45FAD9C386F4}"/>
              </a:ext>
            </a:extLst>
          </p:cNvPr>
          <p:cNvSpPr/>
          <p:nvPr userDrawn="1"/>
        </p:nvSpPr>
        <p:spPr>
          <a:xfrm>
            <a:off x="0" y="3130661"/>
            <a:ext cx="1400640" cy="3748832"/>
          </a:xfrm>
          <a:custGeom>
            <a:avLst/>
            <a:gdLst>
              <a:gd name="connsiteX0" fmla="*/ 1400640 w 1400640"/>
              <a:gd name="connsiteY0" fmla="*/ 0 h 3748832"/>
              <a:gd name="connsiteX1" fmla="*/ 1400640 w 1400640"/>
              <a:gd name="connsiteY1" fmla="*/ 3748832 h 3748832"/>
              <a:gd name="connsiteX2" fmla="*/ 0 w 1400640"/>
              <a:gd name="connsiteY2" fmla="*/ 3748832 h 3748832"/>
              <a:gd name="connsiteX3" fmla="*/ 0 w 1400640"/>
              <a:gd name="connsiteY3" fmla="*/ 1684743 h 3748832"/>
            </a:gdLst>
            <a:ahLst/>
            <a:cxnLst>
              <a:cxn ang="0">
                <a:pos x="connsiteX0" y="connsiteY0"/>
              </a:cxn>
              <a:cxn ang="0">
                <a:pos x="connsiteX1" y="connsiteY1"/>
              </a:cxn>
              <a:cxn ang="0">
                <a:pos x="connsiteX2" y="connsiteY2"/>
              </a:cxn>
              <a:cxn ang="0">
                <a:pos x="connsiteX3" y="connsiteY3"/>
              </a:cxn>
            </a:cxnLst>
            <a:rect l="l" t="t" r="r" b="b"/>
            <a:pathLst>
              <a:path w="1400640" h="3748832">
                <a:moveTo>
                  <a:pt x="1400640" y="0"/>
                </a:moveTo>
                <a:lnTo>
                  <a:pt x="1400640" y="3748832"/>
                </a:lnTo>
                <a:lnTo>
                  <a:pt x="0" y="3748832"/>
                </a:lnTo>
                <a:lnTo>
                  <a:pt x="0" y="168474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2" name="Title 1"/>
          <p:cNvSpPr>
            <a:spLocks noGrp="1"/>
          </p:cNvSpPr>
          <p:nvPr>
            <p:ph type="title"/>
          </p:nvPr>
        </p:nvSpPr>
        <p:spPr>
          <a:xfrm>
            <a:off x="2895600" y="3776472"/>
            <a:ext cx="6400800" cy="768096"/>
          </a:xfrm>
        </p:spPr>
        <p:txBody>
          <a:bodyPr anchor="t">
            <a:noAutofit/>
          </a:bodyPr>
          <a:lstStyle>
            <a:lvl1pPr>
              <a:lnSpc>
                <a:spcPct val="100000"/>
              </a:lnSpc>
              <a:defRPr sz="4400"/>
            </a:lvl1pPr>
          </a:lstStyle>
          <a:p>
            <a:r>
              <a:rPr lang="en-US"/>
              <a:t>Click to edit Master title style</a:t>
            </a:r>
            <a:endParaRPr lang="en-US" dirty="0"/>
          </a:p>
        </p:txBody>
      </p:sp>
      <p:sp>
        <p:nvSpPr>
          <p:cNvPr id="3" name="Text Placeholder 2"/>
          <p:cNvSpPr>
            <a:spLocks noGrp="1"/>
          </p:cNvSpPr>
          <p:nvPr>
            <p:ph type="body" idx="1"/>
          </p:nvPr>
        </p:nvSpPr>
        <p:spPr>
          <a:xfrm>
            <a:off x="2895600" y="4718304"/>
            <a:ext cx="6400800" cy="512064"/>
          </a:xfrm>
        </p:spPr>
        <p:txBody>
          <a:bodyPr lIns="0" tIns="0" rIns="0" bIns="0">
            <a:noAutofit/>
          </a:bodyPr>
          <a:lstStyle>
            <a:lvl1pPr marL="0" indent="0" algn="ctr">
              <a:spcBef>
                <a:spcPts val="0"/>
              </a:spcBef>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5905148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B60EB-52AA-7381-09A7-CC906BA5C34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100059A0-798C-7ADF-F7F4-14CAA3AB46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DF7521A6-C4D0-A014-F9A7-A269A9A70B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3DDDF78-7019-F09F-9861-E46D637F9837}"/>
              </a:ext>
            </a:extLst>
          </p:cNvPr>
          <p:cNvSpPr>
            <a:spLocks noGrp="1"/>
          </p:cNvSpPr>
          <p:nvPr>
            <p:ph type="dt" sz="half" idx="10"/>
          </p:nvPr>
        </p:nvSpPr>
        <p:spPr/>
        <p:txBody>
          <a:bodyPr/>
          <a:lstStyle/>
          <a:p>
            <a:fld id="{C364AC08-9906-46CC-BF33-3F30B99DCD83}" type="datetimeFigureOut">
              <a:rPr lang="en-IN" smtClean="0"/>
              <a:t>20-08-2023</a:t>
            </a:fld>
            <a:endParaRPr lang="en-IN"/>
          </a:p>
        </p:txBody>
      </p:sp>
      <p:sp>
        <p:nvSpPr>
          <p:cNvPr id="6" name="Footer Placeholder 5">
            <a:extLst>
              <a:ext uri="{FF2B5EF4-FFF2-40B4-BE49-F238E27FC236}">
                <a16:creationId xmlns:a16="http://schemas.microsoft.com/office/drawing/2014/main" id="{1C6D5618-1919-B9B6-7278-9057CAC5E842}"/>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9DB9879F-7B9D-AA82-81B0-962C0BAE6B2B}"/>
              </a:ext>
            </a:extLst>
          </p:cNvPr>
          <p:cNvSpPr>
            <a:spLocks noGrp="1"/>
          </p:cNvSpPr>
          <p:nvPr>
            <p:ph type="sldNum" sz="quarter" idx="12"/>
          </p:nvPr>
        </p:nvSpPr>
        <p:spPr/>
        <p:txBody>
          <a:bodyPr/>
          <a:lstStyle/>
          <a:p>
            <a:fld id="{C39110A5-4D2E-466F-BD36-78C2C8C4494D}" type="slidenum">
              <a:rPr lang="en-IN" smtClean="0"/>
              <a:t>‹#›</a:t>
            </a:fld>
            <a:endParaRPr lang="en-IN"/>
          </a:p>
        </p:txBody>
      </p:sp>
    </p:spTree>
    <p:extLst>
      <p:ext uri="{BB962C8B-B14F-4D97-AF65-F5344CB8AC3E}">
        <p14:creationId xmlns:p14="http://schemas.microsoft.com/office/powerpoint/2010/main" val="89928340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0C625-85C8-6BEB-8E0A-944FA258510D}"/>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D3A13051-E79B-0E7C-6B6B-7311A17E24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38A3C2-E966-C617-8EEF-5EB245F74A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33757DD3-9936-A1E0-1E66-18FBE4AC89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76BF97-67E6-168C-9B1D-CE8F38248C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7B1FF95D-FDEB-3DA9-E4C1-D5D8A0F4317F}"/>
              </a:ext>
            </a:extLst>
          </p:cNvPr>
          <p:cNvSpPr>
            <a:spLocks noGrp="1"/>
          </p:cNvSpPr>
          <p:nvPr>
            <p:ph type="dt" sz="half" idx="10"/>
          </p:nvPr>
        </p:nvSpPr>
        <p:spPr/>
        <p:txBody>
          <a:bodyPr/>
          <a:lstStyle/>
          <a:p>
            <a:fld id="{C364AC08-9906-46CC-BF33-3F30B99DCD83}" type="datetimeFigureOut">
              <a:rPr lang="en-IN" smtClean="0"/>
              <a:t>20-08-2023</a:t>
            </a:fld>
            <a:endParaRPr lang="en-IN"/>
          </a:p>
        </p:txBody>
      </p:sp>
      <p:sp>
        <p:nvSpPr>
          <p:cNvPr id="8" name="Footer Placeholder 7">
            <a:extLst>
              <a:ext uri="{FF2B5EF4-FFF2-40B4-BE49-F238E27FC236}">
                <a16:creationId xmlns:a16="http://schemas.microsoft.com/office/drawing/2014/main" id="{D5C19A9E-0316-8F01-C7D5-2D3B956C932D}"/>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4137F9BA-D956-9C18-ADD2-E4EFBFAB9B7A}"/>
              </a:ext>
            </a:extLst>
          </p:cNvPr>
          <p:cNvSpPr>
            <a:spLocks noGrp="1"/>
          </p:cNvSpPr>
          <p:nvPr>
            <p:ph type="sldNum" sz="quarter" idx="12"/>
          </p:nvPr>
        </p:nvSpPr>
        <p:spPr/>
        <p:txBody>
          <a:bodyPr/>
          <a:lstStyle/>
          <a:p>
            <a:fld id="{C39110A5-4D2E-466F-BD36-78C2C8C4494D}" type="slidenum">
              <a:rPr lang="en-IN" smtClean="0"/>
              <a:t>‹#›</a:t>
            </a:fld>
            <a:endParaRPr lang="en-IN"/>
          </a:p>
        </p:txBody>
      </p:sp>
    </p:spTree>
    <p:extLst>
      <p:ext uri="{BB962C8B-B14F-4D97-AF65-F5344CB8AC3E}">
        <p14:creationId xmlns:p14="http://schemas.microsoft.com/office/powerpoint/2010/main" val="318107977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81A3B-27F5-0E7A-81DA-17B59511F380}"/>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1398CCEF-2E40-46C1-E87B-B6DB16CE8A79}"/>
              </a:ext>
            </a:extLst>
          </p:cNvPr>
          <p:cNvSpPr>
            <a:spLocks noGrp="1"/>
          </p:cNvSpPr>
          <p:nvPr>
            <p:ph type="dt" sz="half" idx="10"/>
          </p:nvPr>
        </p:nvSpPr>
        <p:spPr/>
        <p:txBody>
          <a:bodyPr/>
          <a:lstStyle/>
          <a:p>
            <a:fld id="{C364AC08-9906-46CC-BF33-3F30B99DCD83}" type="datetimeFigureOut">
              <a:rPr lang="en-IN" smtClean="0"/>
              <a:t>20-08-2023</a:t>
            </a:fld>
            <a:endParaRPr lang="en-IN"/>
          </a:p>
        </p:txBody>
      </p:sp>
      <p:sp>
        <p:nvSpPr>
          <p:cNvPr id="4" name="Footer Placeholder 3">
            <a:extLst>
              <a:ext uri="{FF2B5EF4-FFF2-40B4-BE49-F238E27FC236}">
                <a16:creationId xmlns:a16="http://schemas.microsoft.com/office/drawing/2014/main" id="{97A14747-379C-E641-13DD-F35821725CDE}"/>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51D2E5B2-52C9-90F9-082E-E26F00185C41}"/>
              </a:ext>
            </a:extLst>
          </p:cNvPr>
          <p:cNvSpPr>
            <a:spLocks noGrp="1"/>
          </p:cNvSpPr>
          <p:nvPr>
            <p:ph type="sldNum" sz="quarter" idx="12"/>
          </p:nvPr>
        </p:nvSpPr>
        <p:spPr/>
        <p:txBody>
          <a:bodyPr/>
          <a:lstStyle/>
          <a:p>
            <a:fld id="{C39110A5-4D2E-466F-BD36-78C2C8C4494D}" type="slidenum">
              <a:rPr lang="en-IN" smtClean="0"/>
              <a:t>‹#›</a:t>
            </a:fld>
            <a:endParaRPr lang="en-IN"/>
          </a:p>
        </p:txBody>
      </p:sp>
    </p:spTree>
    <p:extLst>
      <p:ext uri="{BB962C8B-B14F-4D97-AF65-F5344CB8AC3E}">
        <p14:creationId xmlns:p14="http://schemas.microsoft.com/office/powerpoint/2010/main" val="289463014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2EA646-2FCE-7F9A-69D0-514CB394DCE1}"/>
              </a:ext>
            </a:extLst>
          </p:cNvPr>
          <p:cNvSpPr>
            <a:spLocks noGrp="1"/>
          </p:cNvSpPr>
          <p:nvPr>
            <p:ph type="dt" sz="half" idx="10"/>
          </p:nvPr>
        </p:nvSpPr>
        <p:spPr/>
        <p:txBody>
          <a:bodyPr/>
          <a:lstStyle/>
          <a:p>
            <a:fld id="{C364AC08-9906-46CC-BF33-3F30B99DCD83}" type="datetimeFigureOut">
              <a:rPr lang="en-IN" smtClean="0"/>
              <a:t>20-08-2023</a:t>
            </a:fld>
            <a:endParaRPr lang="en-IN"/>
          </a:p>
        </p:txBody>
      </p:sp>
      <p:sp>
        <p:nvSpPr>
          <p:cNvPr id="3" name="Footer Placeholder 2">
            <a:extLst>
              <a:ext uri="{FF2B5EF4-FFF2-40B4-BE49-F238E27FC236}">
                <a16:creationId xmlns:a16="http://schemas.microsoft.com/office/drawing/2014/main" id="{102FFE5E-F7E3-A658-3B09-756A15129404}"/>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0BAD8872-529C-9BD0-524A-EE9A966B50F1}"/>
              </a:ext>
            </a:extLst>
          </p:cNvPr>
          <p:cNvSpPr>
            <a:spLocks noGrp="1"/>
          </p:cNvSpPr>
          <p:nvPr>
            <p:ph type="sldNum" sz="quarter" idx="12"/>
          </p:nvPr>
        </p:nvSpPr>
        <p:spPr/>
        <p:txBody>
          <a:bodyPr/>
          <a:lstStyle/>
          <a:p>
            <a:fld id="{C39110A5-4D2E-466F-BD36-78C2C8C4494D}" type="slidenum">
              <a:rPr lang="en-IN" smtClean="0"/>
              <a:t>‹#›</a:t>
            </a:fld>
            <a:endParaRPr lang="en-IN"/>
          </a:p>
        </p:txBody>
      </p:sp>
    </p:spTree>
    <p:extLst>
      <p:ext uri="{BB962C8B-B14F-4D97-AF65-F5344CB8AC3E}">
        <p14:creationId xmlns:p14="http://schemas.microsoft.com/office/powerpoint/2010/main" val="169483531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72E20-64D8-2E15-57A0-E1A5520057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012BCEAD-EEED-A545-FD07-3E3DEC422B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3B6036EA-7A44-83F5-6969-46889DDB3E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8FE6A6-2C58-CE0B-C160-8897615FEEEF}"/>
              </a:ext>
            </a:extLst>
          </p:cNvPr>
          <p:cNvSpPr>
            <a:spLocks noGrp="1"/>
          </p:cNvSpPr>
          <p:nvPr>
            <p:ph type="dt" sz="half" idx="10"/>
          </p:nvPr>
        </p:nvSpPr>
        <p:spPr/>
        <p:txBody>
          <a:bodyPr/>
          <a:lstStyle/>
          <a:p>
            <a:fld id="{C364AC08-9906-46CC-BF33-3F30B99DCD83}" type="datetimeFigureOut">
              <a:rPr lang="en-IN" smtClean="0"/>
              <a:t>20-08-2023</a:t>
            </a:fld>
            <a:endParaRPr lang="en-IN"/>
          </a:p>
        </p:txBody>
      </p:sp>
      <p:sp>
        <p:nvSpPr>
          <p:cNvPr id="6" name="Footer Placeholder 5">
            <a:extLst>
              <a:ext uri="{FF2B5EF4-FFF2-40B4-BE49-F238E27FC236}">
                <a16:creationId xmlns:a16="http://schemas.microsoft.com/office/drawing/2014/main" id="{953B514B-70CF-D9E2-56AD-8CA8D85BEB0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EE621B15-6C79-88F6-F012-044D67209736}"/>
              </a:ext>
            </a:extLst>
          </p:cNvPr>
          <p:cNvSpPr>
            <a:spLocks noGrp="1"/>
          </p:cNvSpPr>
          <p:nvPr>
            <p:ph type="sldNum" sz="quarter" idx="12"/>
          </p:nvPr>
        </p:nvSpPr>
        <p:spPr/>
        <p:txBody>
          <a:bodyPr/>
          <a:lstStyle/>
          <a:p>
            <a:fld id="{C39110A5-4D2E-466F-BD36-78C2C8C4494D}" type="slidenum">
              <a:rPr lang="en-IN" smtClean="0"/>
              <a:t>‹#›</a:t>
            </a:fld>
            <a:endParaRPr lang="en-IN"/>
          </a:p>
        </p:txBody>
      </p:sp>
    </p:spTree>
    <p:extLst>
      <p:ext uri="{BB962C8B-B14F-4D97-AF65-F5344CB8AC3E}">
        <p14:creationId xmlns:p14="http://schemas.microsoft.com/office/powerpoint/2010/main" val="156682803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F1759-6C60-C48D-C134-3761309246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C0189AF9-C631-D083-18ED-15EE73EB6D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B54A4CB3-5BE0-5BE8-E7A9-59CEE8378B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EDB795-4DD7-D23D-E9B1-3B0ED722D3A8}"/>
              </a:ext>
            </a:extLst>
          </p:cNvPr>
          <p:cNvSpPr>
            <a:spLocks noGrp="1"/>
          </p:cNvSpPr>
          <p:nvPr>
            <p:ph type="dt" sz="half" idx="10"/>
          </p:nvPr>
        </p:nvSpPr>
        <p:spPr/>
        <p:txBody>
          <a:bodyPr/>
          <a:lstStyle/>
          <a:p>
            <a:fld id="{C364AC08-9906-46CC-BF33-3F30B99DCD83}" type="datetimeFigureOut">
              <a:rPr lang="en-IN" smtClean="0"/>
              <a:t>20-08-2023</a:t>
            </a:fld>
            <a:endParaRPr lang="en-IN"/>
          </a:p>
        </p:txBody>
      </p:sp>
      <p:sp>
        <p:nvSpPr>
          <p:cNvPr id="6" name="Footer Placeholder 5">
            <a:extLst>
              <a:ext uri="{FF2B5EF4-FFF2-40B4-BE49-F238E27FC236}">
                <a16:creationId xmlns:a16="http://schemas.microsoft.com/office/drawing/2014/main" id="{BE0E4B5C-559E-F23D-79D5-DECE1F40FB19}"/>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94D3A292-58B0-5189-790B-F93B06B0FCB5}"/>
              </a:ext>
            </a:extLst>
          </p:cNvPr>
          <p:cNvSpPr>
            <a:spLocks noGrp="1"/>
          </p:cNvSpPr>
          <p:nvPr>
            <p:ph type="sldNum" sz="quarter" idx="12"/>
          </p:nvPr>
        </p:nvSpPr>
        <p:spPr/>
        <p:txBody>
          <a:bodyPr/>
          <a:lstStyle/>
          <a:p>
            <a:fld id="{C39110A5-4D2E-466F-BD36-78C2C8C4494D}" type="slidenum">
              <a:rPr lang="en-IN" smtClean="0"/>
              <a:t>‹#›</a:t>
            </a:fld>
            <a:endParaRPr lang="en-IN"/>
          </a:p>
        </p:txBody>
      </p:sp>
    </p:spTree>
    <p:extLst>
      <p:ext uri="{BB962C8B-B14F-4D97-AF65-F5344CB8AC3E}">
        <p14:creationId xmlns:p14="http://schemas.microsoft.com/office/powerpoint/2010/main" val="304368788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B920C-ACC1-39D9-D50E-49B1E25ED81B}"/>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AD0EA8C1-C726-0A99-9882-FC5F0AF0DF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A7B3843-3A53-7BA5-8789-1B19284384AE}"/>
              </a:ext>
            </a:extLst>
          </p:cNvPr>
          <p:cNvSpPr>
            <a:spLocks noGrp="1"/>
          </p:cNvSpPr>
          <p:nvPr>
            <p:ph type="dt" sz="half" idx="10"/>
          </p:nvPr>
        </p:nvSpPr>
        <p:spPr/>
        <p:txBody>
          <a:bodyPr/>
          <a:lstStyle/>
          <a:p>
            <a:fld id="{C364AC08-9906-46CC-BF33-3F30B99DCD83}" type="datetimeFigureOut">
              <a:rPr lang="en-IN" smtClean="0"/>
              <a:t>20-08-2023</a:t>
            </a:fld>
            <a:endParaRPr lang="en-IN"/>
          </a:p>
        </p:txBody>
      </p:sp>
      <p:sp>
        <p:nvSpPr>
          <p:cNvPr id="5" name="Footer Placeholder 4">
            <a:extLst>
              <a:ext uri="{FF2B5EF4-FFF2-40B4-BE49-F238E27FC236}">
                <a16:creationId xmlns:a16="http://schemas.microsoft.com/office/drawing/2014/main" id="{C708F96A-C20D-9465-4C5C-02DE7DA3EFB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D5B746B-408E-8526-DC04-8599C51B32EA}"/>
              </a:ext>
            </a:extLst>
          </p:cNvPr>
          <p:cNvSpPr>
            <a:spLocks noGrp="1"/>
          </p:cNvSpPr>
          <p:nvPr>
            <p:ph type="sldNum" sz="quarter" idx="12"/>
          </p:nvPr>
        </p:nvSpPr>
        <p:spPr/>
        <p:txBody>
          <a:bodyPr/>
          <a:lstStyle/>
          <a:p>
            <a:fld id="{C39110A5-4D2E-466F-BD36-78C2C8C4494D}" type="slidenum">
              <a:rPr lang="en-IN" smtClean="0"/>
              <a:t>‹#›</a:t>
            </a:fld>
            <a:endParaRPr lang="en-IN"/>
          </a:p>
        </p:txBody>
      </p:sp>
    </p:spTree>
    <p:extLst>
      <p:ext uri="{BB962C8B-B14F-4D97-AF65-F5344CB8AC3E}">
        <p14:creationId xmlns:p14="http://schemas.microsoft.com/office/powerpoint/2010/main" val="406692846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C2A69A-4356-BA21-3D07-8023293A27B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5C377F2-7A40-A5F4-266A-6161E806FD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2796696-0BDA-6F0B-F3F0-86B9512244ED}"/>
              </a:ext>
            </a:extLst>
          </p:cNvPr>
          <p:cNvSpPr>
            <a:spLocks noGrp="1"/>
          </p:cNvSpPr>
          <p:nvPr>
            <p:ph type="dt" sz="half" idx="10"/>
          </p:nvPr>
        </p:nvSpPr>
        <p:spPr/>
        <p:txBody>
          <a:bodyPr/>
          <a:lstStyle/>
          <a:p>
            <a:fld id="{C364AC08-9906-46CC-BF33-3F30B99DCD83}" type="datetimeFigureOut">
              <a:rPr lang="en-IN" smtClean="0"/>
              <a:t>20-08-2023</a:t>
            </a:fld>
            <a:endParaRPr lang="en-IN"/>
          </a:p>
        </p:txBody>
      </p:sp>
      <p:sp>
        <p:nvSpPr>
          <p:cNvPr id="5" name="Footer Placeholder 4">
            <a:extLst>
              <a:ext uri="{FF2B5EF4-FFF2-40B4-BE49-F238E27FC236}">
                <a16:creationId xmlns:a16="http://schemas.microsoft.com/office/drawing/2014/main" id="{FC8349AD-33F1-8103-FCAE-EB0F464F6882}"/>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E851109-1653-744D-06A1-C26695D6BFE4}"/>
              </a:ext>
            </a:extLst>
          </p:cNvPr>
          <p:cNvSpPr>
            <a:spLocks noGrp="1"/>
          </p:cNvSpPr>
          <p:nvPr>
            <p:ph type="sldNum" sz="quarter" idx="12"/>
          </p:nvPr>
        </p:nvSpPr>
        <p:spPr/>
        <p:txBody>
          <a:bodyPr/>
          <a:lstStyle/>
          <a:p>
            <a:fld id="{C39110A5-4D2E-466F-BD36-78C2C8C4494D}" type="slidenum">
              <a:rPr lang="en-IN" smtClean="0"/>
              <a:t>‹#›</a:t>
            </a:fld>
            <a:endParaRPr lang="en-IN"/>
          </a:p>
        </p:txBody>
      </p:sp>
    </p:spTree>
    <p:extLst>
      <p:ext uri="{BB962C8B-B14F-4D97-AF65-F5344CB8AC3E}">
        <p14:creationId xmlns:p14="http://schemas.microsoft.com/office/powerpoint/2010/main" val="72834008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413B81E1-B952-44B6-9A8B-71B80146CD36}" type="datetimeFigureOut">
              <a:rPr lang="en-IN" smtClean="0"/>
              <a:t>20-08-2023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74B1DE8-8990-4521-90F5-944F73693673}" type="slidenum">
              <a:rPr lang="en-IN" smtClean="0"/>
              <a:t>‹#›</a:t>
            </a:fld>
            <a:endParaRPr lang="en-IN"/>
          </a:p>
        </p:txBody>
      </p:sp>
    </p:spTree>
    <p:extLst>
      <p:ext uri="{BB962C8B-B14F-4D97-AF65-F5344CB8AC3E}">
        <p14:creationId xmlns:p14="http://schemas.microsoft.com/office/powerpoint/2010/main" val="55657098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413B81E1-B952-44B6-9A8B-71B80146CD36}" type="datetimeFigureOut">
              <a:rPr lang="en-IN" smtClean="0"/>
              <a:t>20-08-2023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74B1DE8-8990-4521-90F5-944F73693673}" type="slidenum">
              <a:rPr lang="en-IN" smtClean="0"/>
              <a:t>‹#›</a:t>
            </a:fld>
            <a:endParaRPr lang="en-IN"/>
          </a:p>
        </p:txBody>
      </p:sp>
    </p:spTree>
    <p:extLst>
      <p:ext uri="{BB962C8B-B14F-4D97-AF65-F5344CB8AC3E}">
        <p14:creationId xmlns:p14="http://schemas.microsoft.com/office/powerpoint/2010/main" val="28967681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2459EA3C-8B88-5F1F-531E-7DA7DE55710B}"/>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539496" y="2103120"/>
            <a:ext cx="11119104" cy="4434840"/>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noAutofit/>
          </a:bodyPr>
          <a:lstStyle/>
          <a:p>
            <a:r>
              <a:rPr lang="en-US"/>
              <a:t>Presentation title</a:t>
            </a:r>
            <a:endParaRPr lang="en-US" dirty="0"/>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1164370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3B81E1-B952-44B6-9A8B-71B80146CD36}" type="datetimeFigureOut">
              <a:rPr lang="en-IN" smtClean="0"/>
              <a:t>20-08-2023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74B1DE8-8990-4521-90F5-944F73693673}" type="slidenum">
              <a:rPr lang="en-IN" smtClean="0"/>
              <a:t>‹#›</a:t>
            </a:fld>
            <a:endParaRPr lang="en-IN"/>
          </a:p>
        </p:txBody>
      </p:sp>
    </p:spTree>
    <p:extLst>
      <p:ext uri="{BB962C8B-B14F-4D97-AF65-F5344CB8AC3E}">
        <p14:creationId xmlns:p14="http://schemas.microsoft.com/office/powerpoint/2010/main" val="394169751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413B81E1-B952-44B6-9A8B-71B80146CD36}" type="datetimeFigureOut">
              <a:rPr lang="en-IN" smtClean="0"/>
              <a:t>20-08-2023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574B1DE8-8990-4521-90F5-944F73693673}" type="slidenum">
              <a:rPr lang="en-IN" smtClean="0"/>
              <a:t>‹#›</a:t>
            </a:fld>
            <a:endParaRPr lang="en-IN"/>
          </a:p>
        </p:txBody>
      </p:sp>
    </p:spTree>
    <p:extLst>
      <p:ext uri="{BB962C8B-B14F-4D97-AF65-F5344CB8AC3E}">
        <p14:creationId xmlns:p14="http://schemas.microsoft.com/office/powerpoint/2010/main" val="220685464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413B81E1-B952-44B6-9A8B-71B80146CD36}" type="datetimeFigureOut">
              <a:rPr lang="en-IN" smtClean="0"/>
              <a:t>20-08-2023</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574B1DE8-8990-4521-90F5-944F73693673}" type="slidenum">
              <a:rPr lang="en-IN" smtClean="0"/>
              <a:t>‹#›</a:t>
            </a:fld>
            <a:endParaRPr lang="en-IN"/>
          </a:p>
        </p:txBody>
      </p:sp>
    </p:spTree>
    <p:extLst>
      <p:ext uri="{BB962C8B-B14F-4D97-AF65-F5344CB8AC3E}">
        <p14:creationId xmlns:p14="http://schemas.microsoft.com/office/powerpoint/2010/main" val="95604116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413B81E1-B952-44B6-9A8B-71B80146CD36}" type="datetimeFigureOut">
              <a:rPr lang="en-IN" smtClean="0"/>
              <a:t>20-08-2023</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574B1DE8-8990-4521-90F5-944F73693673}" type="slidenum">
              <a:rPr lang="en-IN" smtClean="0"/>
              <a:t>‹#›</a:t>
            </a:fld>
            <a:endParaRPr lang="en-IN"/>
          </a:p>
        </p:txBody>
      </p:sp>
    </p:spTree>
    <p:extLst>
      <p:ext uri="{BB962C8B-B14F-4D97-AF65-F5344CB8AC3E}">
        <p14:creationId xmlns:p14="http://schemas.microsoft.com/office/powerpoint/2010/main" val="245614782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3B81E1-B952-44B6-9A8B-71B80146CD36}" type="datetimeFigureOut">
              <a:rPr lang="en-IN" smtClean="0"/>
              <a:t>20-08-2023</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574B1DE8-8990-4521-90F5-944F73693673}" type="slidenum">
              <a:rPr lang="en-IN" smtClean="0"/>
              <a:t>‹#›</a:t>
            </a:fld>
            <a:endParaRPr lang="en-IN"/>
          </a:p>
        </p:txBody>
      </p:sp>
    </p:spTree>
    <p:extLst>
      <p:ext uri="{BB962C8B-B14F-4D97-AF65-F5344CB8AC3E}">
        <p14:creationId xmlns:p14="http://schemas.microsoft.com/office/powerpoint/2010/main" val="283163976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13B81E1-B952-44B6-9A8B-71B80146CD36}" type="datetimeFigureOut">
              <a:rPr lang="en-IN" smtClean="0"/>
              <a:t>20-08-2023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574B1DE8-8990-4521-90F5-944F73693673}" type="slidenum">
              <a:rPr lang="en-IN" smtClean="0"/>
              <a:t>‹#›</a:t>
            </a:fld>
            <a:endParaRPr lang="en-IN"/>
          </a:p>
        </p:txBody>
      </p:sp>
    </p:spTree>
    <p:extLst>
      <p:ext uri="{BB962C8B-B14F-4D97-AF65-F5344CB8AC3E}">
        <p14:creationId xmlns:p14="http://schemas.microsoft.com/office/powerpoint/2010/main" val="362215325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13B81E1-B952-44B6-9A8B-71B80146CD36}" type="datetimeFigureOut">
              <a:rPr lang="en-IN" smtClean="0"/>
              <a:t>20-08-2023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574B1DE8-8990-4521-90F5-944F73693673}" type="slidenum">
              <a:rPr lang="en-IN" smtClean="0"/>
              <a:t>‹#›</a:t>
            </a:fld>
            <a:endParaRPr lang="en-IN"/>
          </a:p>
        </p:txBody>
      </p:sp>
    </p:spTree>
    <p:extLst>
      <p:ext uri="{BB962C8B-B14F-4D97-AF65-F5344CB8AC3E}">
        <p14:creationId xmlns:p14="http://schemas.microsoft.com/office/powerpoint/2010/main" val="236546904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413B81E1-B952-44B6-9A8B-71B80146CD36}" type="datetimeFigureOut">
              <a:rPr lang="en-IN" smtClean="0"/>
              <a:t>20-08-2023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74B1DE8-8990-4521-90F5-944F73693673}" type="slidenum">
              <a:rPr lang="en-IN" smtClean="0"/>
              <a:t>‹#›</a:t>
            </a:fld>
            <a:endParaRPr lang="en-IN"/>
          </a:p>
        </p:txBody>
      </p:sp>
    </p:spTree>
    <p:extLst>
      <p:ext uri="{BB962C8B-B14F-4D97-AF65-F5344CB8AC3E}">
        <p14:creationId xmlns:p14="http://schemas.microsoft.com/office/powerpoint/2010/main" val="306931201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413B81E1-B952-44B6-9A8B-71B80146CD36}" type="datetimeFigureOut">
              <a:rPr lang="en-IN" smtClean="0"/>
              <a:t>20-08-2023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74B1DE8-8990-4521-90F5-944F73693673}" type="slidenum">
              <a:rPr lang="en-IN" smtClean="0"/>
              <a:t>‹#›</a:t>
            </a:fld>
            <a:endParaRPr lang="en-IN"/>
          </a:p>
        </p:txBody>
      </p:sp>
    </p:spTree>
    <p:extLst>
      <p:ext uri="{BB962C8B-B14F-4D97-AF65-F5344CB8AC3E}">
        <p14:creationId xmlns:p14="http://schemas.microsoft.com/office/powerpoint/2010/main" val="74670594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61555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8/20/2023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extLst>
      <p:ext uri="{BB962C8B-B14F-4D97-AF65-F5344CB8AC3E}">
        <p14:creationId xmlns:p14="http://schemas.microsoft.com/office/powerpoint/2010/main" val="4303380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B0C0F070-237F-C60F-3458-4D4D9BA0A222}"/>
              </a:ext>
            </a:extLst>
          </p:cNvPr>
          <p:cNvSpPr/>
          <p:nvPr userDrawn="1"/>
        </p:nvSpPr>
        <p:spPr>
          <a:xfrm>
            <a:off x="9866106" y="0"/>
            <a:ext cx="2325894" cy="2180854"/>
          </a:xfrm>
          <a:custGeom>
            <a:avLst/>
            <a:gdLst>
              <a:gd name="connsiteX0" fmla="*/ 2066927 w 2325894"/>
              <a:gd name="connsiteY0" fmla="*/ 0 h 2180854"/>
              <a:gd name="connsiteX1" fmla="*/ 2098882 w 2325894"/>
              <a:gd name="connsiteY1" fmla="*/ 0 h 2180854"/>
              <a:gd name="connsiteX2" fmla="*/ 2128893 w 2325894"/>
              <a:gd name="connsiteY2" fmla="*/ 44463 h 2180854"/>
              <a:gd name="connsiteX3" fmla="*/ 2269798 w 2325894"/>
              <a:gd name="connsiteY3" fmla="*/ 120493 h 2180854"/>
              <a:gd name="connsiteX4" fmla="*/ 2325894 w 2325894"/>
              <a:gd name="connsiteY4" fmla="*/ 126162 h 2180854"/>
              <a:gd name="connsiteX5" fmla="*/ 2325894 w 2325894"/>
              <a:gd name="connsiteY5" fmla="*/ 149263 h 2180854"/>
              <a:gd name="connsiteX6" fmla="*/ 2265120 w 2325894"/>
              <a:gd name="connsiteY6" fmla="*/ 143117 h 2180854"/>
              <a:gd name="connsiteX7" fmla="*/ 2075647 w 2325894"/>
              <a:gd name="connsiteY7" fmla="*/ 16048 h 2180854"/>
              <a:gd name="connsiteX8" fmla="*/ 1926448 w 2325894"/>
              <a:gd name="connsiteY8" fmla="*/ 0 h 2180854"/>
              <a:gd name="connsiteX9" fmla="*/ 1950522 w 2325894"/>
              <a:gd name="connsiteY9" fmla="*/ 0 h 2180854"/>
              <a:gd name="connsiteX10" fmla="*/ 1952130 w 2325894"/>
              <a:gd name="connsiteY10" fmla="*/ 5167 h 2180854"/>
              <a:gd name="connsiteX11" fmla="*/ 2244242 w 2325894"/>
              <a:gd name="connsiteY11" fmla="*/ 244834 h 2180854"/>
              <a:gd name="connsiteX12" fmla="*/ 2325894 w 2325894"/>
              <a:gd name="connsiteY12" fmla="*/ 253091 h 2180854"/>
              <a:gd name="connsiteX13" fmla="*/ 2325894 w 2325894"/>
              <a:gd name="connsiteY13" fmla="*/ 276192 h 2180854"/>
              <a:gd name="connsiteX14" fmla="*/ 2239598 w 2325894"/>
              <a:gd name="connsiteY14" fmla="*/ 267464 h 2180854"/>
              <a:gd name="connsiteX15" fmla="*/ 1930848 w 2325894"/>
              <a:gd name="connsiteY15" fmla="*/ 14141 h 2180854"/>
              <a:gd name="connsiteX16" fmla="*/ 1794114 w 2325894"/>
              <a:gd name="connsiteY16" fmla="*/ 0 h 2180854"/>
              <a:gd name="connsiteX17" fmla="*/ 1818202 w 2325894"/>
              <a:gd name="connsiteY17" fmla="*/ 0 h 2180854"/>
              <a:gd name="connsiteX18" fmla="*/ 1835170 w 2325894"/>
              <a:gd name="connsiteY18" fmla="*/ 54535 h 2180854"/>
              <a:gd name="connsiteX19" fmla="*/ 2218687 w 2325894"/>
              <a:gd name="connsiteY19" fmla="*/ 369191 h 2180854"/>
              <a:gd name="connsiteX20" fmla="*/ 2325894 w 2325894"/>
              <a:gd name="connsiteY20" fmla="*/ 380032 h 2180854"/>
              <a:gd name="connsiteX21" fmla="*/ 2325894 w 2325894"/>
              <a:gd name="connsiteY21" fmla="*/ 403132 h 2180854"/>
              <a:gd name="connsiteX22" fmla="*/ 2214043 w 2325894"/>
              <a:gd name="connsiteY22" fmla="*/ 391825 h 2180854"/>
              <a:gd name="connsiteX23" fmla="*/ 1813889 w 2325894"/>
              <a:gd name="connsiteY23" fmla="*/ 63559 h 2180854"/>
              <a:gd name="connsiteX24" fmla="*/ 1661683 w 2325894"/>
              <a:gd name="connsiteY24" fmla="*/ 0 h 2180854"/>
              <a:gd name="connsiteX25" fmla="*/ 1685874 w 2325894"/>
              <a:gd name="connsiteY25" fmla="*/ 0 h 2180854"/>
              <a:gd name="connsiteX26" fmla="*/ 1718212 w 2325894"/>
              <a:gd name="connsiteY26" fmla="*/ 103965 h 2180854"/>
              <a:gd name="connsiteX27" fmla="*/ 2193133 w 2325894"/>
              <a:gd name="connsiteY27" fmla="*/ 493659 h 2180854"/>
              <a:gd name="connsiteX28" fmla="*/ 2325894 w 2325894"/>
              <a:gd name="connsiteY28" fmla="*/ 507083 h 2180854"/>
              <a:gd name="connsiteX29" fmla="*/ 2325894 w 2325894"/>
              <a:gd name="connsiteY29" fmla="*/ 530183 h 2180854"/>
              <a:gd name="connsiteX30" fmla="*/ 2188450 w 2325894"/>
              <a:gd name="connsiteY30" fmla="*/ 516288 h 2180854"/>
              <a:gd name="connsiteX31" fmla="*/ 1696817 w 2325894"/>
              <a:gd name="connsiteY31" fmla="*/ 112939 h 2180854"/>
              <a:gd name="connsiteX32" fmla="*/ 1531553 w 2325894"/>
              <a:gd name="connsiteY32" fmla="*/ 0 h 2180854"/>
              <a:gd name="connsiteX33" fmla="*/ 1554659 w 2325894"/>
              <a:gd name="connsiteY33" fmla="*/ 0 h 2180854"/>
              <a:gd name="connsiteX34" fmla="*/ 1555243 w 2325894"/>
              <a:gd name="connsiteY34" fmla="*/ 5776 h 2180854"/>
              <a:gd name="connsiteX35" fmla="*/ 2245588 w 2325894"/>
              <a:gd name="connsiteY35" fmla="*/ 629962 h 2180854"/>
              <a:gd name="connsiteX36" fmla="*/ 2325894 w 2325894"/>
              <a:gd name="connsiteY36" fmla="*/ 634030 h 2180854"/>
              <a:gd name="connsiteX37" fmla="*/ 2325894 w 2325894"/>
              <a:gd name="connsiteY37" fmla="*/ 657131 h 2180854"/>
              <a:gd name="connsiteX38" fmla="*/ 2243214 w 2325894"/>
              <a:gd name="connsiteY38" fmla="*/ 652943 h 2180854"/>
              <a:gd name="connsiteX39" fmla="*/ 1532607 w 2325894"/>
              <a:gd name="connsiteY39" fmla="*/ 10419 h 2180854"/>
              <a:gd name="connsiteX40" fmla="*/ 1404609 w 2325894"/>
              <a:gd name="connsiteY40" fmla="*/ 0 h 2180854"/>
              <a:gd name="connsiteX41" fmla="*/ 1427709 w 2325894"/>
              <a:gd name="connsiteY41" fmla="*/ 0 h 2180854"/>
              <a:gd name="connsiteX42" fmla="*/ 1430873 w 2325894"/>
              <a:gd name="connsiteY42" fmla="*/ 31287 h 2180854"/>
              <a:gd name="connsiteX43" fmla="*/ 2232606 w 2325894"/>
              <a:gd name="connsiteY43" fmla="*/ 756233 h 2180854"/>
              <a:gd name="connsiteX44" fmla="*/ 2325894 w 2325894"/>
              <a:gd name="connsiteY44" fmla="*/ 760959 h 2180854"/>
              <a:gd name="connsiteX45" fmla="*/ 2325894 w 2325894"/>
              <a:gd name="connsiteY45" fmla="*/ 784060 h 2180854"/>
              <a:gd name="connsiteX46" fmla="*/ 2230270 w 2325894"/>
              <a:gd name="connsiteY46" fmla="*/ 779216 h 2180854"/>
              <a:gd name="connsiteX47" fmla="*/ 1408246 w 2325894"/>
              <a:gd name="connsiteY47" fmla="*/ 35964 h 2180854"/>
              <a:gd name="connsiteX48" fmla="*/ 1274343 w 2325894"/>
              <a:gd name="connsiteY48" fmla="*/ 0 h 2180854"/>
              <a:gd name="connsiteX49" fmla="*/ 1300756 w 2325894"/>
              <a:gd name="connsiteY49" fmla="*/ 0 h 2180854"/>
              <a:gd name="connsiteX50" fmla="*/ 1306507 w 2325894"/>
              <a:gd name="connsiteY50" fmla="*/ 56884 h 2180854"/>
              <a:gd name="connsiteX51" fmla="*/ 2219643 w 2325894"/>
              <a:gd name="connsiteY51" fmla="*/ 882640 h 2180854"/>
              <a:gd name="connsiteX52" fmla="*/ 2325894 w 2325894"/>
              <a:gd name="connsiteY52" fmla="*/ 888022 h 2180854"/>
              <a:gd name="connsiteX53" fmla="*/ 2325894 w 2325894"/>
              <a:gd name="connsiteY53" fmla="*/ 911123 h 2180854"/>
              <a:gd name="connsiteX54" fmla="*/ 2217286 w 2325894"/>
              <a:gd name="connsiteY54" fmla="*/ 905621 h 2180854"/>
              <a:gd name="connsiteX55" fmla="*/ 1283761 w 2325894"/>
              <a:gd name="connsiteY55" fmla="*/ 61528 h 2180854"/>
              <a:gd name="connsiteX56" fmla="*/ 1146071 w 2325894"/>
              <a:gd name="connsiteY56" fmla="*/ 0 h 2180854"/>
              <a:gd name="connsiteX57" fmla="*/ 1169414 w 2325894"/>
              <a:gd name="connsiteY57" fmla="*/ 0 h 2180854"/>
              <a:gd name="connsiteX58" fmla="*/ 1182030 w 2325894"/>
              <a:gd name="connsiteY58" fmla="*/ 82429 h 2180854"/>
              <a:gd name="connsiteX59" fmla="*/ 2206679 w 2325894"/>
              <a:gd name="connsiteY59" fmla="*/ 1008912 h 2180854"/>
              <a:gd name="connsiteX60" fmla="*/ 2325894 w 2325894"/>
              <a:gd name="connsiteY60" fmla="*/ 1014951 h 2180854"/>
              <a:gd name="connsiteX61" fmla="*/ 2325894 w 2325894"/>
              <a:gd name="connsiteY61" fmla="*/ 1038052 h 2180854"/>
              <a:gd name="connsiteX62" fmla="*/ 2204323 w 2325894"/>
              <a:gd name="connsiteY62" fmla="*/ 1031893 h 2180854"/>
              <a:gd name="connsiteX63" fmla="*/ 1159398 w 2325894"/>
              <a:gd name="connsiteY63" fmla="*/ 87072 h 2180854"/>
              <a:gd name="connsiteX64" fmla="*/ 1017789 w 2325894"/>
              <a:gd name="connsiteY64" fmla="*/ 0 h 2180854"/>
              <a:gd name="connsiteX65" fmla="*/ 1041132 w 2325894"/>
              <a:gd name="connsiteY65" fmla="*/ 0 h 2180854"/>
              <a:gd name="connsiteX66" fmla="*/ 1057661 w 2325894"/>
              <a:gd name="connsiteY66" fmla="*/ 107992 h 2180854"/>
              <a:gd name="connsiteX67" fmla="*/ 2193716 w 2325894"/>
              <a:gd name="connsiteY67" fmla="*/ 1135208 h 2180854"/>
              <a:gd name="connsiteX68" fmla="*/ 2325894 w 2325894"/>
              <a:gd name="connsiteY68" fmla="*/ 1141903 h 2180854"/>
              <a:gd name="connsiteX69" fmla="*/ 2325894 w 2325894"/>
              <a:gd name="connsiteY69" fmla="*/ 1165004 h 2180854"/>
              <a:gd name="connsiteX70" fmla="*/ 2191361 w 2325894"/>
              <a:gd name="connsiteY70" fmla="*/ 1158189 h 2180854"/>
              <a:gd name="connsiteX71" fmla="*/ 1035029 w 2325894"/>
              <a:gd name="connsiteY71" fmla="*/ 112636 h 2180854"/>
              <a:gd name="connsiteX72" fmla="*/ 889397 w 2325894"/>
              <a:gd name="connsiteY72" fmla="*/ 0 h 2180854"/>
              <a:gd name="connsiteX73" fmla="*/ 912837 w 2325894"/>
              <a:gd name="connsiteY73" fmla="*/ 0 h 2180854"/>
              <a:gd name="connsiteX74" fmla="*/ 933296 w 2325894"/>
              <a:gd name="connsiteY74" fmla="*/ 133667 h 2180854"/>
              <a:gd name="connsiteX75" fmla="*/ 2180754 w 2325894"/>
              <a:gd name="connsiteY75" fmla="*/ 1261608 h 2180854"/>
              <a:gd name="connsiteX76" fmla="*/ 2325894 w 2325894"/>
              <a:gd name="connsiteY76" fmla="*/ 1268960 h 2180854"/>
              <a:gd name="connsiteX77" fmla="*/ 2325894 w 2325894"/>
              <a:gd name="connsiteY77" fmla="*/ 1292061 h 2180854"/>
              <a:gd name="connsiteX78" fmla="*/ 2178378 w 2325894"/>
              <a:gd name="connsiteY78" fmla="*/ 1284588 h 2180854"/>
              <a:gd name="connsiteX79" fmla="*/ 910550 w 2325894"/>
              <a:gd name="connsiteY79" fmla="*/ 138199 h 2180854"/>
              <a:gd name="connsiteX80" fmla="*/ 761929 w 2325894"/>
              <a:gd name="connsiteY80" fmla="*/ 0 h 2180854"/>
              <a:gd name="connsiteX81" fmla="*/ 785032 w 2325894"/>
              <a:gd name="connsiteY81" fmla="*/ 0 h 2180854"/>
              <a:gd name="connsiteX82" fmla="*/ 785312 w 2325894"/>
              <a:gd name="connsiteY82" fmla="*/ 5523 h 2180854"/>
              <a:gd name="connsiteX83" fmla="*/ 2167790 w 2325894"/>
              <a:gd name="connsiteY83" fmla="*/ 1387884 h 2180854"/>
              <a:gd name="connsiteX84" fmla="*/ 2325894 w 2325894"/>
              <a:gd name="connsiteY84" fmla="*/ 1395894 h 2180854"/>
              <a:gd name="connsiteX85" fmla="*/ 2325894 w 2325894"/>
              <a:gd name="connsiteY85" fmla="*/ 1418995 h 2180854"/>
              <a:gd name="connsiteX86" fmla="*/ 2165434 w 2325894"/>
              <a:gd name="connsiteY86" fmla="*/ 1410866 h 2180854"/>
              <a:gd name="connsiteX87" fmla="*/ 762328 w 2325894"/>
              <a:gd name="connsiteY87" fmla="*/ 7877 h 2180854"/>
              <a:gd name="connsiteX88" fmla="*/ 634980 w 2325894"/>
              <a:gd name="connsiteY88" fmla="*/ 0 h 2180854"/>
              <a:gd name="connsiteX89" fmla="*/ 658083 w 2325894"/>
              <a:gd name="connsiteY89" fmla="*/ 0 h 2180854"/>
              <a:gd name="connsiteX90" fmla="*/ 659019 w 2325894"/>
              <a:gd name="connsiteY90" fmla="*/ 18476 h 2180854"/>
              <a:gd name="connsiteX91" fmla="*/ 2154827 w 2325894"/>
              <a:gd name="connsiteY91" fmla="*/ 1514157 h 2180854"/>
              <a:gd name="connsiteX92" fmla="*/ 2325894 w 2325894"/>
              <a:gd name="connsiteY92" fmla="*/ 1522823 h 2180854"/>
              <a:gd name="connsiteX93" fmla="*/ 2325894 w 2325894"/>
              <a:gd name="connsiteY93" fmla="*/ 1545924 h 2180854"/>
              <a:gd name="connsiteX94" fmla="*/ 2152472 w 2325894"/>
              <a:gd name="connsiteY94" fmla="*/ 1537138 h 2180854"/>
              <a:gd name="connsiteX95" fmla="*/ 636036 w 2325894"/>
              <a:gd name="connsiteY95" fmla="*/ 20831 h 2180854"/>
              <a:gd name="connsiteX96" fmla="*/ 507911 w 2325894"/>
              <a:gd name="connsiteY96" fmla="*/ 0 h 2180854"/>
              <a:gd name="connsiteX97" fmla="*/ 531128 w 2325894"/>
              <a:gd name="connsiteY97" fmla="*/ 0 h 2180854"/>
              <a:gd name="connsiteX98" fmla="*/ 532727 w 2325894"/>
              <a:gd name="connsiteY98" fmla="*/ 31559 h 2180854"/>
              <a:gd name="connsiteX99" fmla="*/ 2141864 w 2325894"/>
              <a:gd name="connsiteY99" fmla="*/ 1640562 h 2180854"/>
              <a:gd name="connsiteX100" fmla="*/ 2325894 w 2325894"/>
              <a:gd name="connsiteY100" fmla="*/ 1649885 h 2180854"/>
              <a:gd name="connsiteX101" fmla="*/ 2325894 w 2325894"/>
              <a:gd name="connsiteY101" fmla="*/ 1672981 h 2180854"/>
              <a:gd name="connsiteX102" fmla="*/ 2139488 w 2325894"/>
              <a:gd name="connsiteY102" fmla="*/ 1663539 h 2180854"/>
              <a:gd name="connsiteX103" fmla="*/ 509624 w 2325894"/>
              <a:gd name="connsiteY103" fmla="*/ 33818 h 2180854"/>
              <a:gd name="connsiteX104" fmla="*/ 380961 w 2325894"/>
              <a:gd name="connsiteY104" fmla="*/ 0 h 2180854"/>
              <a:gd name="connsiteX105" fmla="*/ 404065 w 2325894"/>
              <a:gd name="connsiteY105" fmla="*/ 0 h 2180854"/>
              <a:gd name="connsiteX106" fmla="*/ 406316 w 2325894"/>
              <a:gd name="connsiteY106" fmla="*/ 44437 h 2180854"/>
              <a:gd name="connsiteX107" fmla="*/ 2128900 w 2325894"/>
              <a:gd name="connsiteY107" fmla="*/ 1766854 h 2180854"/>
              <a:gd name="connsiteX108" fmla="*/ 2325894 w 2325894"/>
              <a:gd name="connsiteY108" fmla="*/ 1776833 h 2180854"/>
              <a:gd name="connsiteX109" fmla="*/ 2325894 w 2325894"/>
              <a:gd name="connsiteY109" fmla="*/ 1799934 h 2180854"/>
              <a:gd name="connsiteX110" fmla="*/ 2126525 w 2325894"/>
              <a:gd name="connsiteY110" fmla="*/ 1789835 h 2180854"/>
              <a:gd name="connsiteX111" fmla="*/ 383332 w 2325894"/>
              <a:gd name="connsiteY111" fmla="*/ 46792 h 2180854"/>
              <a:gd name="connsiteX112" fmla="*/ 254013 w 2325894"/>
              <a:gd name="connsiteY112" fmla="*/ 0 h 2180854"/>
              <a:gd name="connsiteX113" fmla="*/ 277116 w 2325894"/>
              <a:gd name="connsiteY113" fmla="*/ 0 h 2180854"/>
              <a:gd name="connsiteX114" fmla="*/ 280023 w 2325894"/>
              <a:gd name="connsiteY114" fmla="*/ 57371 h 2180854"/>
              <a:gd name="connsiteX115" fmla="*/ 2115917 w 2325894"/>
              <a:gd name="connsiteY115" fmla="*/ 1893125 h 2180854"/>
              <a:gd name="connsiteX116" fmla="*/ 2325894 w 2325894"/>
              <a:gd name="connsiteY116" fmla="*/ 1903762 h 2180854"/>
              <a:gd name="connsiteX117" fmla="*/ 2325894 w 2325894"/>
              <a:gd name="connsiteY117" fmla="*/ 1926863 h 2180854"/>
              <a:gd name="connsiteX118" fmla="*/ 2113563 w 2325894"/>
              <a:gd name="connsiteY118" fmla="*/ 1916107 h 2180854"/>
              <a:gd name="connsiteX119" fmla="*/ 257040 w 2325894"/>
              <a:gd name="connsiteY119" fmla="*/ 59745 h 2180854"/>
              <a:gd name="connsiteX120" fmla="*/ 126949 w 2325894"/>
              <a:gd name="connsiteY120" fmla="*/ 0 h 2180854"/>
              <a:gd name="connsiteX121" fmla="*/ 150160 w 2325894"/>
              <a:gd name="connsiteY121" fmla="*/ 0 h 2180854"/>
              <a:gd name="connsiteX122" fmla="*/ 153729 w 2325894"/>
              <a:gd name="connsiteY122" fmla="*/ 70454 h 2180854"/>
              <a:gd name="connsiteX123" fmla="*/ 2102955 w 2325894"/>
              <a:gd name="connsiteY123" fmla="*/ 2019530 h 2180854"/>
              <a:gd name="connsiteX124" fmla="*/ 2325894 w 2325894"/>
              <a:gd name="connsiteY124" fmla="*/ 2030824 h 2180854"/>
              <a:gd name="connsiteX125" fmla="*/ 2325894 w 2325894"/>
              <a:gd name="connsiteY125" fmla="*/ 2053925 h 2180854"/>
              <a:gd name="connsiteX126" fmla="*/ 2100598 w 2325894"/>
              <a:gd name="connsiteY126" fmla="*/ 2042512 h 2180854"/>
              <a:gd name="connsiteX127" fmla="*/ 130633 w 2325894"/>
              <a:gd name="connsiteY127" fmla="*/ 72714 h 2180854"/>
              <a:gd name="connsiteX128" fmla="*/ 0 w 2325894"/>
              <a:gd name="connsiteY128" fmla="*/ 0 h 2180854"/>
              <a:gd name="connsiteX129" fmla="*/ 23103 w 2325894"/>
              <a:gd name="connsiteY129" fmla="*/ 0 h 2180854"/>
              <a:gd name="connsiteX130" fmla="*/ 27324 w 2325894"/>
              <a:gd name="connsiteY130" fmla="*/ 83311 h 2180854"/>
              <a:gd name="connsiteX131" fmla="*/ 2089991 w 2325894"/>
              <a:gd name="connsiteY131" fmla="*/ 2145803 h 2180854"/>
              <a:gd name="connsiteX132" fmla="*/ 2325894 w 2325894"/>
              <a:gd name="connsiteY132" fmla="*/ 2157753 h 2180854"/>
              <a:gd name="connsiteX133" fmla="*/ 2325894 w 2325894"/>
              <a:gd name="connsiteY133" fmla="*/ 2180854 h 2180854"/>
              <a:gd name="connsiteX134" fmla="*/ 2087636 w 2325894"/>
              <a:gd name="connsiteY134" fmla="*/ 2168784 h 2180854"/>
              <a:gd name="connsiteX135" fmla="*/ 4341 w 2325894"/>
              <a:gd name="connsiteY135" fmla="*/ 85667 h 218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325894" h="2180854">
                <a:moveTo>
                  <a:pt x="2066927" y="0"/>
                </a:moveTo>
                <a:lnTo>
                  <a:pt x="2098882" y="0"/>
                </a:lnTo>
                <a:lnTo>
                  <a:pt x="2128893" y="44463"/>
                </a:lnTo>
                <a:cubicBezTo>
                  <a:pt x="2166753" y="82308"/>
                  <a:pt x="2215417" y="109341"/>
                  <a:pt x="2269798" y="120493"/>
                </a:cubicBezTo>
                <a:lnTo>
                  <a:pt x="2325894" y="126162"/>
                </a:lnTo>
                <a:lnTo>
                  <a:pt x="2325894" y="149263"/>
                </a:lnTo>
                <a:lnTo>
                  <a:pt x="2265120" y="143117"/>
                </a:lnTo>
                <a:cubicBezTo>
                  <a:pt x="2186576" y="127002"/>
                  <a:pt x="2119077" y="80290"/>
                  <a:pt x="2075647" y="16048"/>
                </a:cubicBezTo>
                <a:close/>
                <a:moveTo>
                  <a:pt x="1926448" y="0"/>
                </a:moveTo>
                <a:lnTo>
                  <a:pt x="1950522" y="0"/>
                </a:lnTo>
                <a:lnTo>
                  <a:pt x="1952130" y="5167"/>
                </a:lnTo>
                <a:cubicBezTo>
                  <a:pt x="2003529" y="126455"/>
                  <a:pt x="2112323" y="217766"/>
                  <a:pt x="2244242" y="244834"/>
                </a:cubicBezTo>
                <a:lnTo>
                  <a:pt x="2325894" y="253091"/>
                </a:lnTo>
                <a:lnTo>
                  <a:pt x="2325894" y="276192"/>
                </a:lnTo>
                <a:lnTo>
                  <a:pt x="2239598" y="267464"/>
                </a:lnTo>
                <a:cubicBezTo>
                  <a:pt x="2100173" y="238852"/>
                  <a:pt x="1985178" y="142334"/>
                  <a:pt x="1930848" y="14141"/>
                </a:cubicBezTo>
                <a:close/>
                <a:moveTo>
                  <a:pt x="1794114" y="0"/>
                </a:moveTo>
                <a:lnTo>
                  <a:pt x="1818202" y="0"/>
                </a:lnTo>
                <a:lnTo>
                  <a:pt x="1835170" y="54535"/>
                </a:lnTo>
                <a:cubicBezTo>
                  <a:pt x="1902650" y="213778"/>
                  <a:pt x="2045483" y="333656"/>
                  <a:pt x="2218687" y="369191"/>
                </a:cubicBezTo>
                <a:lnTo>
                  <a:pt x="2325894" y="380032"/>
                </a:lnTo>
                <a:lnTo>
                  <a:pt x="2325894" y="403132"/>
                </a:lnTo>
                <a:lnTo>
                  <a:pt x="2214043" y="391825"/>
                </a:lnTo>
                <a:cubicBezTo>
                  <a:pt x="2033333" y="354761"/>
                  <a:pt x="1884299" y="229720"/>
                  <a:pt x="1813889" y="63559"/>
                </a:cubicBezTo>
                <a:close/>
                <a:moveTo>
                  <a:pt x="1661683" y="0"/>
                </a:moveTo>
                <a:lnTo>
                  <a:pt x="1685874" y="0"/>
                </a:lnTo>
                <a:lnTo>
                  <a:pt x="1718212" y="103965"/>
                </a:lnTo>
                <a:cubicBezTo>
                  <a:pt x="1801772" y="301203"/>
                  <a:pt x="1978643" y="449654"/>
                  <a:pt x="2193133" y="493659"/>
                </a:cubicBezTo>
                <a:lnTo>
                  <a:pt x="2325894" y="507083"/>
                </a:lnTo>
                <a:lnTo>
                  <a:pt x="2325894" y="530183"/>
                </a:lnTo>
                <a:lnTo>
                  <a:pt x="2188450" y="516288"/>
                </a:lnTo>
                <a:cubicBezTo>
                  <a:pt x="1966399" y="470740"/>
                  <a:pt x="1783312" y="317082"/>
                  <a:pt x="1696817" y="112939"/>
                </a:cubicBezTo>
                <a:close/>
                <a:moveTo>
                  <a:pt x="1531553" y="0"/>
                </a:moveTo>
                <a:lnTo>
                  <a:pt x="1554659" y="0"/>
                </a:lnTo>
                <a:lnTo>
                  <a:pt x="1555243" y="5776"/>
                </a:lnTo>
                <a:cubicBezTo>
                  <a:pt x="1623483" y="338327"/>
                  <a:pt x="1902268" y="594992"/>
                  <a:pt x="2245588" y="629962"/>
                </a:cubicBezTo>
                <a:lnTo>
                  <a:pt x="2325894" y="634030"/>
                </a:lnTo>
                <a:lnTo>
                  <a:pt x="2325894" y="657131"/>
                </a:lnTo>
                <a:lnTo>
                  <a:pt x="2243214" y="652943"/>
                </a:lnTo>
                <a:cubicBezTo>
                  <a:pt x="1889750" y="616944"/>
                  <a:pt x="1602834" y="352727"/>
                  <a:pt x="1532607" y="10419"/>
                </a:cubicBezTo>
                <a:close/>
                <a:moveTo>
                  <a:pt x="1404609" y="0"/>
                </a:moveTo>
                <a:lnTo>
                  <a:pt x="1427709" y="0"/>
                </a:lnTo>
                <a:lnTo>
                  <a:pt x="1430873" y="31287"/>
                </a:lnTo>
                <a:cubicBezTo>
                  <a:pt x="1510102" y="417452"/>
                  <a:pt x="1833798" y="715609"/>
                  <a:pt x="2232606" y="756233"/>
                </a:cubicBezTo>
                <a:lnTo>
                  <a:pt x="2325894" y="760959"/>
                </a:lnTo>
                <a:lnTo>
                  <a:pt x="2325894" y="784060"/>
                </a:lnTo>
                <a:lnTo>
                  <a:pt x="2230270" y="779216"/>
                </a:lnTo>
                <a:cubicBezTo>
                  <a:pt x="1821463" y="737574"/>
                  <a:pt x="1489501" y="431938"/>
                  <a:pt x="1408246" y="35964"/>
                </a:cubicBezTo>
                <a:close/>
                <a:moveTo>
                  <a:pt x="1274343" y="0"/>
                </a:moveTo>
                <a:lnTo>
                  <a:pt x="1300756" y="0"/>
                </a:lnTo>
                <a:lnTo>
                  <a:pt x="1306507" y="56884"/>
                </a:lnTo>
                <a:cubicBezTo>
                  <a:pt x="1396745" y="496788"/>
                  <a:pt x="1765420" y="836372"/>
                  <a:pt x="2219643" y="882640"/>
                </a:cubicBezTo>
                <a:lnTo>
                  <a:pt x="2325894" y="888022"/>
                </a:lnTo>
                <a:lnTo>
                  <a:pt x="2325894" y="911123"/>
                </a:lnTo>
                <a:lnTo>
                  <a:pt x="2217286" y="905621"/>
                </a:lnTo>
                <a:cubicBezTo>
                  <a:pt x="1752979" y="858324"/>
                  <a:pt x="1376027" y="511189"/>
                  <a:pt x="1283761" y="61528"/>
                </a:cubicBezTo>
                <a:close/>
                <a:moveTo>
                  <a:pt x="1146071" y="0"/>
                </a:moveTo>
                <a:lnTo>
                  <a:pt x="1169414" y="0"/>
                </a:lnTo>
                <a:lnTo>
                  <a:pt x="1182030" y="82429"/>
                </a:lnTo>
                <a:cubicBezTo>
                  <a:pt x="1283296" y="576000"/>
                  <a:pt x="1697029" y="957001"/>
                  <a:pt x="2206679" y="1008912"/>
                </a:cubicBezTo>
                <a:lnTo>
                  <a:pt x="2325894" y="1014951"/>
                </a:lnTo>
                <a:lnTo>
                  <a:pt x="2325894" y="1038052"/>
                </a:lnTo>
                <a:lnTo>
                  <a:pt x="2204323" y="1031893"/>
                </a:lnTo>
                <a:cubicBezTo>
                  <a:pt x="1684600" y="978953"/>
                  <a:pt x="1262670" y="590398"/>
                  <a:pt x="1159398" y="87072"/>
                </a:cubicBezTo>
                <a:close/>
                <a:moveTo>
                  <a:pt x="1017789" y="0"/>
                </a:moveTo>
                <a:lnTo>
                  <a:pt x="1041132" y="0"/>
                </a:lnTo>
                <a:lnTo>
                  <a:pt x="1057661" y="107992"/>
                </a:lnTo>
                <a:cubicBezTo>
                  <a:pt x="1169939" y="655229"/>
                  <a:pt x="1628650" y="1077653"/>
                  <a:pt x="2193716" y="1135208"/>
                </a:cubicBezTo>
                <a:lnTo>
                  <a:pt x="2325894" y="1141903"/>
                </a:lnTo>
                <a:lnTo>
                  <a:pt x="2325894" y="1165004"/>
                </a:lnTo>
                <a:lnTo>
                  <a:pt x="2191361" y="1158189"/>
                </a:lnTo>
                <a:cubicBezTo>
                  <a:pt x="1616222" y="1099606"/>
                  <a:pt x="1149313" y="669630"/>
                  <a:pt x="1035029" y="112636"/>
                </a:cubicBezTo>
                <a:close/>
                <a:moveTo>
                  <a:pt x="889397" y="0"/>
                </a:moveTo>
                <a:lnTo>
                  <a:pt x="912837" y="0"/>
                </a:lnTo>
                <a:lnTo>
                  <a:pt x="933296" y="133667"/>
                </a:lnTo>
                <a:cubicBezTo>
                  <a:pt x="1056582" y="734570"/>
                  <a:pt x="1560272" y="1198411"/>
                  <a:pt x="2180754" y="1261608"/>
                </a:cubicBezTo>
                <a:lnTo>
                  <a:pt x="2325894" y="1268960"/>
                </a:lnTo>
                <a:lnTo>
                  <a:pt x="2325894" y="1292061"/>
                </a:lnTo>
                <a:lnTo>
                  <a:pt x="2178378" y="1284588"/>
                </a:lnTo>
                <a:cubicBezTo>
                  <a:pt x="1547742" y="1220351"/>
                  <a:pt x="1035844" y="748879"/>
                  <a:pt x="910550" y="138199"/>
                </a:cubicBezTo>
                <a:close/>
                <a:moveTo>
                  <a:pt x="761929" y="0"/>
                </a:moveTo>
                <a:lnTo>
                  <a:pt x="785032" y="0"/>
                </a:lnTo>
                <a:lnTo>
                  <a:pt x="785312" y="5523"/>
                </a:lnTo>
                <a:cubicBezTo>
                  <a:pt x="859466" y="733364"/>
                  <a:pt x="1439889" y="1313736"/>
                  <a:pt x="2167790" y="1387884"/>
                </a:cubicBezTo>
                <a:lnTo>
                  <a:pt x="2325894" y="1395894"/>
                </a:lnTo>
                <a:lnTo>
                  <a:pt x="2325894" y="1418995"/>
                </a:lnTo>
                <a:lnTo>
                  <a:pt x="2165434" y="1410866"/>
                </a:lnTo>
                <a:cubicBezTo>
                  <a:pt x="1426685" y="1335609"/>
                  <a:pt x="837591" y="746563"/>
                  <a:pt x="762328" y="7877"/>
                </a:cubicBezTo>
                <a:close/>
                <a:moveTo>
                  <a:pt x="634980" y="0"/>
                </a:moveTo>
                <a:lnTo>
                  <a:pt x="658083" y="0"/>
                </a:lnTo>
                <a:lnTo>
                  <a:pt x="659019" y="18476"/>
                </a:lnTo>
                <a:cubicBezTo>
                  <a:pt x="739252" y="805990"/>
                  <a:pt x="1367247" y="1433931"/>
                  <a:pt x="2154827" y="1514157"/>
                </a:cubicBezTo>
                <a:lnTo>
                  <a:pt x="2325894" y="1522823"/>
                </a:lnTo>
                <a:lnTo>
                  <a:pt x="2325894" y="1545924"/>
                </a:lnTo>
                <a:lnTo>
                  <a:pt x="2152472" y="1537138"/>
                </a:lnTo>
                <a:cubicBezTo>
                  <a:pt x="1354048" y="1455804"/>
                  <a:pt x="717377" y="819188"/>
                  <a:pt x="636036" y="20831"/>
                </a:cubicBezTo>
                <a:close/>
                <a:moveTo>
                  <a:pt x="507911" y="0"/>
                </a:moveTo>
                <a:lnTo>
                  <a:pt x="531128" y="0"/>
                </a:lnTo>
                <a:lnTo>
                  <a:pt x="532727" y="31559"/>
                </a:lnTo>
                <a:cubicBezTo>
                  <a:pt x="619037" y="878744"/>
                  <a:pt x="1294606" y="1554259"/>
                  <a:pt x="2141864" y="1640562"/>
                </a:cubicBezTo>
                <a:lnTo>
                  <a:pt x="2325894" y="1649885"/>
                </a:lnTo>
                <a:lnTo>
                  <a:pt x="2325894" y="1672981"/>
                </a:lnTo>
                <a:lnTo>
                  <a:pt x="2139488" y="1663539"/>
                </a:lnTo>
                <a:cubicBezTo>
                  <a:pt x="1281294" y="1576127"/>
                  <a:pt x="597044" y="891939"/>
                  <a:pt x="509624" y="33818"/>
                </a:cubicBezTo>
                <a:close/>
                <a:moveTo>
                  <a:pt x="380961" y="0"/>
                </a:moveTo>
                <a:lnTo>
                  <a:pt x="404065" y="0"/>
                </a:lnTo>
                <a:lnTo>
                  <a:pt x="406316" y="44437"/>
                </a:lnTo>
                <a:cubicBezTo>
                  <a:pt x="498717" y="951387"/>
                  <a:pt x="1221951" y="1674473"/>
                  <a:pt x="2128900" y="1766854"/>
                </a:cubicBezTo>
                <a:lnTo>
                  <a:pt x="2325894" y="1776833"/>
                </a:lnTo>
                <a:lnTo>
                  <a:pt x="2325894" y="1799934"/>
                </a:lnTo>
                <a:lnTo>
                  <a:pt x="2126525" y="1789835"/>
                </a:lnTo>
                <a:cubicBezTo>
                  <a:pt x="1208653" y="1696346"/>
                  <a:pt x="476829" y="964585"/>
                  <a:pt x="383332" y="46792"/>
                </a:cubicBezTo>
                <a:close/>
                <a:moveTo>
                  <a:pt x="254013" y="0"/>
                </a:moveTo>
                <a:lnTo>
                  <a:pt x="277116" y="0"/>
                </a:lnTo>
                <a:lnTo>
                  <a:pt x="280023" y="57371"/>
                </a:lnTo>
                <a:cubicBezTo>
                  <a:pt x="378489" y="1023914"/>
                  <a:pt x="1149211" y="1794655"/>
                  <a:pt x="2115917" y="1893125"/>
                </a:cubicBezTo>
                <a:lnTo>
                  <a:pt x="2325894" y="1903762"/>
                </a:lnTo>
                <a:lnTo>
                  <a:pt x="2325894" y="1926863"/>
                </a:lnTo>
                <a:lnTo>
                  <a:pt x="2113563" y="1916107"/>
                </a:lnTo>
                <a:cubicBezTo>
                  <a:pt x="1136012" y="1816541"/>
                  <a:pt x="356615" y="1037211"/>
                  <a:pt x="257040" y="59745"/>
                </a:cubicBezTo>
                <a:close/>
                <a:moveTo>
                  <a:pt x="126949" y="0"/>
                </a:moveTo>
                <a:lnTo>
                  <a:pt x="150160" y="0"/>
                </a:lnTo>
                <a:lnTo>
                  <a:pt x="153729" y="70454"/>
                </a:lnTo>
                <a:cubicBezTo>
                  <a:pt x="258274" y="1096671"/>
                  <a:pt x="1076570" y="1914983"/>
                  <a:pt x="2102955" y="2019530"/>
                </a:cubicBezTo>
                <a:lnTo>
                  <a:pt x="2325894" y="2030824"/>
                </a:lnTo>
                <a:lnTo>
                  <a:pt x="2325894" y="2053925"/>
                </a:lnTo>
                <a:lnTo>
                  <a:pt x="2100598" y="2042512"/>
                </a:lnTo>
                <a:cubicBezTo>
                  <a:pt x="1063358" y="1936856"/>
                  <a:pt x="236298" y="1109866"/>
                  <a:pt x="130633" y="72714"/>
                </a:cubicBezTo>
                <a:close/>
                <a:moveTo>
                  <a:pt x="0" y="0"/>
                </a:moveTo>
                <a:lnTo>
                  <a:pt x="23103" y="0"/>
                </a:lnTo>
                <a:lnTo>
                  <a:pt x="27324" y="83311"/>
                </a:lnTo>
                <a:cubicBezTo>
                  <a:pt x="137958" y="1169290"/>
                  <a:pt x="1003916" y="2035178"/>
                  <a:pt x="2089991" y="2145803"/>
                </a:cubicBezTo>
                <a:lnTo>
                  <a:pt x="2325894" y="2157753"/>
                </a:lnTo>
                <a:lnTo>
                  <a:pt x="2325894" y="2180854"/>
                </a:lnTo>
                <a:lnTo>
                  <a:pt x="2087636" y="2168784"/>
                </a:lnTo>
                <a:cubicBezTo>
                  <a:pt x="990717" y="2057051"/>
                  <a:pt x="116084" y="1182492"/>
                  <a:pt x="4341" y="85667"/>
                </a:cubicBezTo>
                <a:close/>
              </a:path>
            </a:pathLst>
          </a:custGeom>
          <a:solidFill>
            <a:srgbClr val="E6F0FE"/>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755904" y="2825496"/>
            <a:ext cx="10680192" cy="2834640"/>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noAutofit/>
          </a:bodyPr>
          <a:lstStyle/>
          <a:p>
            <a:r>
              <a:rPr lang="en-US"/>
              <a:t>Presentation title</a:t>
            </a:r>
            <a:endParaRPr lang="en-US" dirty="0"/>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597288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111442" y="666526"/>
            <a:ext cx="7831667" cy="543226"/>
          </a:xfrm>
        </p:spPr>
        <p:txBody>
          <a:bodyPr lIns="0" tIns="0" rIns="0" bIns="0"/>
          <a:lstStyle>
            <a:lvl1pPr>
              <a:defRPr sz="3530" b="0" i="0">
                <a:solidFill>
                  <a:srgbClr val="FF0000"/>
                </a:solidFill>
                <a:latin typeface="Calibri" panose="020F0502020204030204"/>
                <a:cs typeface="Calibri" panose="020F0502020204030204"/>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8/20/2023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extLst>
      <p:ext uri="{BB962C8B-B14F-4D97-AF65-F5344CB8AC3E}">
        <p14:creationId xmlns:p14="http://schemas.microsoft.com/office/powerpoint/2010/main" val="147641365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111442" y="666526"/>
            <a:ext cx="7831667" cy="543226"/>
          </a:xfrm>
        </p:spPr>
        <p:txBody>
          <a:bodyPr lIns="0" tIns="0" rIns="0" bIns="0"/>
          <a:lstStyle>
            <a:lvl1pPr>
              <a:defRPr sz="3530" b="0" i="0">
                <a:solidFill>
                  <a:srgbClr val="FF0000"/>
                </a:solidFill>
                <a:latin typeface="Calibri" panose="020F0502020204030204"/>
                <a:cs typeface="Calibri" panose="020F0502020204030204"/>
              </a:defRPr>
            </a:lvl1pPr>
          </a:lstStyle>
          <a:p>
            <a:endParaRPr/>
          </a:p>
        </p:txBody>
      </p:sp>
      <p:sp>
        <p:nvSpPr>
          <p:cNvPr id="3" name="Holder 3"/>
          <p:cNvSpPr>
            <a:spLocks noGrp="1"/>
          </p:cNvSpPr>
          <p:nvPr>
            <p:ph sz="half" idx="2"/>
          </p:nvPr>
        </p:nvSpPr>
        <p:spPr>
          <a:xfrm>
            <a:off x="1111441" y="1490831"/>
            <a:ext cx="4665903" cy="325923"/>
          </a:xfrm>
          <a:prstGeom prst="rect">
            <a:avLst/>
          </a:prstGeom>
        </p:spPr>
        <p:txBody>
          <a:bodyPr wrap="square" lIns="0" tIns="0" rIns="0" bIns="0">
            <a:spAutoFit/>
          </a:bodyPr>
          <a:lstStyle>
            <a:lvl1pPr>
              <a:defRPr sz="2118" b="0" i="0">
                <a:solidFill>
                  <a:schemeClr val="tx1"/>
                </a:solidFill>
                <a:latin typeface="Calibri" panose="020F0502020204030204"/>
                <a:cs typeface="Calibri" panose="020F0502020204030204"/>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8/20/2023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extLst>
      <p:ext uri="{BB962C8B-B14F-4D97-AF65-F5344CB8AC3E}">
        <p14:creationId xmlns:p14="http://schemas.microsoft.com/office/powerpoint/2010/main" val="226116410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111442" y="666526"/>
            <a:ext cx="7831667" cy="543226"/>
          </a:xfrm>
        </p:spPr>
        <p:txBody>
          <a:bodyPr lIns="0" tIns="0" rIns="0" bIns="0"/>
          <a:lstStyle>
            <a:lvl1pPr>
              <a:defRPr sz="3530" b="0" i="0">
                <a:solidFill>
                  <a:srgbClr val="FF0000"/>
                </a:solidFill>
                <a:latin typeface="Calibri" panose="020F0502020204030204"/>
                <a:cs typeface="Calibri" panose="020F0502020204030204"/>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8/20/2023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extLst>
      <p:ext uri="{BB962C8B-B14F-4D97-AF65-F5344CB8AC3E}">
        <p14:creationId xmlns:p14="http://schemas.microsoft.com/office/powerpoint/2010/main" val="287798771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8/20/2023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extLst>
      <p:ext uri="{BB962C8B-B14F-4D97-AF65-F5344CB8AC3E}">
        <p14:creationId xmlns:p14="http://schemas.microsoft.com/office/powerpoint/2010/main" val="391117642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100974" y="1272091"/>
            <a:ext cx="10000673" cy="13849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a:t>8/20/2023</a:t>
            </a:fld>
            <a:endParaRPr lang="en-US"/>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B6F15528-21DE-4FAA-801E-634DDDAF4B2B}" type="slidenum">
              <a:rPr/>
              <a:t>‹#›</a:t>
            </a:fld>
            <a:endParaRPr/>
          </a:p>
        </p:txBody>
      </p:sp>
    </p:spTree>
    <p:extLst>
      <p:ext uri="{BB962C8B-B14F-4D97-AF65-F5344CB8AC3E}">
        <p14:creationId xmlns:p14="http://schemas.microsoft.com/office/powerpoint/2010/main" val="304588027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902C404-9942-4AEC-9CF6-8F6CD82C128A}" type="datetimeFigureOut">
              <a:rPr lang="en-IN" smtClean="0"/>
              <a:t>20-08-2023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9BED098-E301-4C9F-9F88-AC9697FA58E5}" type="slidenum">
              <a:rPr lang="en-IN" smtClean="0"/>
              <a:t>‹#›</a:t>
            </a:fld>
            <a:endParaRPr lang="en-IN"/>
          </a:p>
        </p:txBody>
      </p:sp>
    </p:spTree>
    <p:extLst>
      <p:ext uri="{BB962C8B-B14F-4D97-AF65-F5344CB8AC3E}">
        <p14:creationId xmlns:p14="http://schemas.microsoft.com/office/powerpoint/2010/main" val="128159751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02C404-9942-4AEC-9CF6-8F6CD82C128A}" type="datetimeFigureOut">
              <a:rPr lang="en-IN" smtClean="0"/>
              <a:t>20-08-2023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9BED098-E301-4C9F-9F88-AC9697FA58E5}" type="slidenum">
              <a:rPr lang="en-IN" smtClean="0"/>
              <a:t>‹#›</a:t>
            </a:fld>
            <a:endParaRPr lang="en-IN"/>
          </a:p>
        </p:txBody>
      </p:sp>
    </p:spTree>
    <p:extLst>
      <p:ext uri="{BB962C8B-B14F-4D97-AF65-F5344CB8AC3E}">
        <p14:creationId xmlns:p14="http://schemas.microsoft.com/office/powerpoint/2010/main" val="218176620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902C404-9942-4AEC-9CF6-8F6CD82C128A}" type="datetimeFigureOut">
              <a:rPr lang="en-IN" smtClean="0"/>
              <a:t>20-08-2023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9BED098-E301-4C9F-9F88-AC9697FA58E5}" type="slidenum">
              <a:rPr lang="en-IN" smtClean="0"/>
              <a:t>‹#›</a:t>
            </a:fld>
            <a:endParaRPr lang="en-IN"/>
          </a:p>
        </p:txBody>
      </p:sp>
    </p:spTree>
    <p:extLst>
      <p:ext uri="{BB962C8B-B14F-4D97-AF65-F5344CB8AC3E}">
        <p14:creationId xmlns:p14="http://schemas.microsoft.com/office/powerpoint/2010/main" val="159803766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902C404-9942-4AEC-9CF6-8F6CD82C128A}" type="datetimeFigureOut">
              <a:rPr lang="en-IN" smtClean="0"/>
              <a:t>20-08-2023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D9BED098-E301-4C9F-9F88-AC9697FA58E5}" type="slidenum">
              <a:rPr lang="en-IN" smtClean="0"/>
              <a:t>‹#›</a:t>
            </a:fld>
            <a:endParaRPr lang="en-IN"/>
          </a:p>
        </p:txBody>
      </p:sp>
    </p:spTree>
    <p:extLst>
      <p:ext uri="{BB962C8B-B14F-4D97-AF65-F5344CB8AC3E}">
        <p14:creationId xmlns:p14="http://schemas.microsoft.com/office/powerpoint/2010/main" val="354851483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902C404-9942-4AEC-9CF6-8F6CD82C128A}" type="datetimeFigureOut">
              <a:rPr lang="en-IN" smtClean="0"/>
              <a:t>20-08-2023</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D9BED098-E301-4C9F-9F88-AC9697FA58E5}" type="slidenum">
              <a:rPr lang="en-IN" smtClean="0"/>
              <a:t>‹#›</a:t>
            </a:fld>
            <a:endParaRPr lang="en-IN"/>
          </a:p>
        </p:txBody>
      </p:sp>
    </p:spTree>
    <p:extLst>
      <p:ext uri="{BB962C8B-B14F-4D97-AF65-F5344CB8AC3E}">
        <p14:creationId xmlns:p14="http://schemas.microsoft.com/office/powerpoint/2010/main" val="15265590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4389120" y="2395728"/>
            <a:ext cx="7013448" cy="1627632"/>
          </a:xfrm>
        </p:spPr>
        <p:txBody>
          <a:bodyPr lIns="0" tIns="0" rIns="0" bIns="0">
            <a:noAutofit/>
          </a:bodyPr>
          <a:lstStyle>
            <a:lvl1pPr algn="l">
              <a:lnSpc>
                <a:spcPct val="100000"/>
              </a:lnSpc>
              <a:defRPr sz="3300" b="1">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7" name="Text Placeholder 54">
            <a:extLst>
              <a:ext uri="{FF2B5EF4-FFF2-40B4-BE49-F238E27FC236}">
                <a16:creationId xmlns:a16="http://schemas.microsoft.com/office/drawing/2014/main" id="{A493C80D-2813-9E70-8901-D4B9EA4DD7EA}"/>
              </a:ext>
            </a:extLst>
          </p:cNvPr>
          <p:cNvSpPr>
            <a:spLocks noGrp="1"/>
          </p:cNvSpPr>
          <p:nvPr>
            <p:ph type="body" sz="quarter" idx="15" hasCustomPrompt="1"/>
          </p:nvPr>
        </p:nvSpPr>
        <p:spPr>
          <a:xfrm>
            <a:off x="3611880" y="1984248"/>
            <a:ext cx="768096" cy="1627632"/>
          </a:xfrm>
        </p:spPr>
        <p:txBody>
          <a:bodyPr lIns="91440" tIns="45720" rIns="91440" bIns="54864">
            <a:noAutofit/>
          </a:bodyPr>
          <a:lstStyle>
            <a:lvl1pPr marL="0" indent="0">
              <a:buNone/>
              <a:defRPr sz="10000" b="1"/>
            </a:lvl1pPr>
          </a:lstStyle>
          <a:p>
            <a:pPr lvl="0"/>
            <a:r>
              <a:rPr lang="en-US" dirty="0"/>
              <a:t>“</a:t>
            </a:r>
          </a:p>
        </p:txBody>
      </p:sp>
      <p:sp>
        <p:nvSpPr>
          <p:cNvPr id="55" name="Text Placeholder 54">
            <a:extLst>
              <a:ext uri="{FF2B5EF4-FFF2-40B4-BE49-F238E27FC236}">
                <a16:creationId xmlns:a16="http://schemas.microsoft.com/office/drawing/2014/main" id="{A2733C45-7C53-2BC5-3F62-D069650A79C9}"/>
              </a:ext>
            </a:extLst>
          </p:cNvPr>
          <p:cNvSpPr>
            <a:spLocks noGrp="1"/>
          </p:cNvSpPr>
          <p:nvPr>
            <p:ph type="body" sz="quarter" idx="13"/>
          </p:nvPr>
        </p:nvSpPr>
        <p:spPr>
          <a:xfrm>
            <a:off x="4389120" y="4308475"/>
            <a:ext cx="3932238" cy="588963"/>
          </a:xfrm>
        </p:spPr>
        <p:txBody>
          <a:bodyPr lIns="0" tIns="0" rIns="0" bIns="0">
            <a:noAutofit/>
          </a:bodyPr>
          <a:lstStyle>
            <a:lvl1pPr marL="0" indent="0">
              <a:buNone/>
              <a:defRPr sz="2400"/>
            </a:lvl1pPr>
          </a:lstStyle>
          <a:p>
            <a:pPr lvl="0"/>
            <a:r>
              <a:rPr lang="en-US"/>
              <a:t>Click to edit Master text styles</a:t>
            </a:r>
          </a:p>
        </p:txBody>
      </p:sp>
      <p:sp>
        <p:nvSpPr>
          <p:cNvPr id="56" name="Text Placeholder 54">
            <a:extLst>
              <a:ext uri="{FF2B5EF4-FFF2-40B4-BE49-F238E27FC236}">
                <a16:creationId xmlns:a16="http://schemas.microsoft.com/office/drawing/2014/main" id="{B1D62231-87CB-21EC-CF8C-46276AD1F951}"/>
              </a:ext>
            </a:extLst>
          </p:cNvPr>
          <p:cNvSpPr>
            <a:spLocks noGrp="1"/>
          </p:cNvSpPr>
          <p:nvPr>
            <p:ph type="body" sz="quarter" idx="14" hasCustomPrompt="1"/>
          </p:nvPr>
        </p:nvSpPr>
        <p:spPr>
          <a:xfrm>
            <a:off x="9500616" y="3209544"/>
            <a:ext cx="768096" cy="1627632"/>
          </a:xfrm>
        </p:spPr>
        <p:txBody>
          <a:bodyPr lIns="91440" tIns="45720" rIns="91440" bIns="54864">
            <a:noAutofit/>
          </a:bodyPr>
          <a:lstStyle>
            <a:lvl1pPr marL="0" indent="0">
              <a:buNone/>
              <a:defRPr sz="10000" b="1"/>
            </a:lvl1pPr>
          </a:lstStyle>
          <a:p>
            <a:pPr lvl="0"/>
            <a:r>
              <a:rPr lang="en-US" dirty="0"/>
              <a:t>”</a:t>
            </a:r>
          </a:p>
        </p:txBody>
      </p:sp>
      <p:sp>
        <p:nvSpPr>
          <p:cNvPr id="32" name="Image 1" descr="preencoded.png">
            <a:extLst>
              <a:ext uri="{FF2B5EF4-FFF2-40B4-BE49-F238E27FC236}">
                <a16:creationId xmlns:a16="http://schemas.microsoft.com/office/drawing/2014/main" id="{2A3EC91E-4089-D366-06D3-3E66F93DFAF3}"/>
              </a:ext>
            </a:extLst>
          </p:cNvPr>
          <p:cNvSpPr/>
          <p:nvPr/>
        </p:nvSpPr>
        <p:spPr>
          <a:xfrm>
            <a:off x="-7117" y="0"/>
            <a:ext cx="2550985" cy="6858000"/>
          </a:xfrm>
          <a:custGeom>
            <a:avLst/>
            <a:gdLst>
              <a:gd name="connsiteX0" fmla="*/ 2550985 w 2550985"/>
              <a:gd name="connsiteY0" fmla="*/ 0 h 6858000"/>
              <a:gd name="connsiteX1" fmla="*/ 0 w 2550985"/>
              <a:gd name="connsiteY1" fmla="*/ 0 h 6858000"/>
              <a:gd name="connsiteX2" fmla="*/ 0 w 2550985"/>
              <a:gd name="connsiteY2" fmla="*/ 6858000 h 6858000"/>
              <a:gd name="connsiteX3" fmla="*/ 2550985 w 2550985"/>
              <a:gd name="connsiteY3" fmla="*/ 6858000 h 6858000"/>
              <a:gd name="connsiteX4" fmla="*/ 2550985 w 25509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985" h="6858000">
                <a:moveTo>
                  <a:pt x="2550985" y="0"/>
                </a:moveTo>
                <a:lnTo>
                  <a:pt x="0" y="0"/>
                </a:lnTo>
                <a:lnTo>
                  <a:pt x="0" y="6858000"/>
                </a:lnTo>
                <a:lnTo>
                  <a:pt x="2550985" y="6858000"/>
                </a:lnTo>
                <a:lnTo>
                  <a:pt x="2550985" y="0"/>
                </a:lnTo>
                <a:close/>
              </a:path>
            </a:pathLst>
          </a:custGeom>
          <a:solidFill>
            <a:schemeClr val="accent4"/>
          </a:solidFill>
          <a:ln w="7045" cap="flat">
            <a:noFill/>
            <a:prstDash val="solid"/>
            <a:miter/>
          </a:ln>
        </p:spPr>
        <p:txBody>
          <a:bodyPr rtlCol="0" anchor="ctr">
            <a:noAutofit/>
          </a:bodyPr>
          <a:lstStyle/>
          <a:p>
            <a:endParaRPr lang="en-US" dirty="0"/>
          </a:p>
        </p:txBody>
      </p:sp>
      <p:sp>
        <p:nvSpPr>
          <p:cNvPr id="53" name="Freeform: Shape 52">
            <a:extLst>
              <a:ext uri="{FF2B5EF4-FFF2-40B4-BE49-F238E27FC236}">
                <a16:creationId xmlns:a16="http://schemas.microsoft.com/office/drawing/2014/main" id="{70F595E1-C910-3710-90E9-AF5FFCE05861}"/>
              </a:ext>
            </a:extLst>
          </p:cNvPr>
          <p:cNvSpPr/>
          <p:nvPr userDrawn="1"/>
        </p:nvSpPr>
        <p:spPr>
          <a:xfrm>
            <a:off x="-9415" y="0"/>
            <a:ext cx="2548591" cy="2555628"/>
          </a:xfrm>
          <a:custGeom>
            <a:avLst/>
            <a:gdLst>
              <a:gd name="connsiteX0" fmla="*/ 138643 w 2548591"/>
              <a:gd name="connsiteY0" fmla="*/ 1 h 2555628"/>
              <a:gd name="connsiteX1" fmla="*/ 163874 w 2548591"/>
              <a:gd name="connsiteY1" fmla="*/ 1 h 2555628"/>
              <a:gd name="connsiteX2" fmla="*/ 2548463 w 2548591"/>
              <a:gd name="connsiteY2" fmla="*/ 2391168 h 2555628"/>
              <a:gd name="connsiteX3" fmla="*/ 2548463 w 2548591"/>
              <a:gd name="connsiteY3" fmla="*/ 2416472 h 2555628"/>
              <a:gd name="connsiteX4" fmla="*/ 2548590 w 2548591"/>
              <a:gd name="connsiteY4" fmla="*/ 2416600 h 2555628"/>
              <a:gd name="connsiteX5" fmla="*/ 138643 w 2548591"/>
              <a:gd name="connsiteY5" fmla="*/ 1 h 2555628"/>
              <a:gd name="connsiteX6" fmla="*/ 0 w 2548591"/>
              <a:gd name="connsiteY6" fmla="*/ 1 h 2555628"/>
              <a:gd name="connsiteX7" fmla="*/ 25231 w 2548591"/>
              <a:gd name="connsiteY7" fmla="*/ 1 h 2555628"/>
              <a:gd name="connsiteX8" fmla="*/ 2548591 w 2548591"/>
              <a:gd name="connsiteY8" fmla="*/ 2530324 h 2555628"/>
              <a:gd name="connsiteX9" fmla="*/ 2548591 w 2548591"/>
              <a:gd name="connsiteY9" fmla="*/ 2555628 h 2555628"/>
              <a:gd name="connsiteX10" fmla="*/ 0 w 2548591"/>
              <a:gd name="connsiteY10" fmla="*/ 1 h 2555628"/>
              <a:gd name="connsiteX11" fmla="*/ 277411 w 2548591"/>
              <a:gd name="connsiteY11" fmla="*/ 1 h 2555628"/>
              <a:gd name="connsiteX12" fmla="*/ 302642 w 2548591"/>
              <a:gd name="connsiteY12" fmla="*/ 1 h 2555628"/>
              <a:gd name="connsiteX13" fmla="*/ 2548582 w 2548591"/>
              <a:gd name="connsiteY13" fmla="*/ 2252147 h 2555628"/>
              <a:gd name="connsiteX14" fmla="*/ 2548582 w 2548591"/>
              <a:gd name="connsiteY14" fmla="*/ 2277444 h 2555628"/>
              <a:gd name="connsiteX15" fmla="*/ 277411 w 2548591"/>
              <a:gd name="connsiteY15" fmla="*/ 1 h 2555628"/>
              <a:gd name="connsiteX16" fmla="*/ 416054 w 2548591"/>
              <a:gd name="connsiteY16" fmla="*/ 1 h 2555628"/>
              <a:gd name="connsiteX17" fmla="*/ 441285 w 2548591"/>
              <a:gd name="connsiteY17" fmla="*/ 1 h 2555628"/>
              <a:gd name="connsiteX18" fmla="*/ 2548589 w 2548591"/>
              <a:gd name="connsiteY18" fmla="*/ 2113119 h 2555628"/>
              <a:gd name="connsiteX19" fmla="*/ 2548589 w 2548591"/>
              <a:gd name="connsiteY19" fmla="*/ 2138423 h 2555628"/>
              <a:gd name="connsiteX20" fmla="*/ 416054 w 2548591"/>
              <a:gd name="connsiteY20" fmla="*/ 1 h 2555628"/>
              <a:gd name="connsiteX21" fmla="*/ 554698 w 2548591"/>
              <a:gd name="connsiteY21" fmla="*/ 1 h 2555628"/>
              <a:gd name="connsiteX22" fmla="*/ 579930 w 2548591"/>
              <a:gd name="connsiteY22" fmla="*/ 1 h 2555628"/>
              <a:gd name="connsiteX23" fmla="*/ 2548462 w 2548591"/>
              <a:gd name="connsiteY23" fmla="*/ 1973963 h 2555628"/>
              <a:gd name="connsiteX24" fmla="*/ 2548462 w 2548591"/>
              <a:gd name="connsiteY24" fmla="*/ 1999267 h 2555628"/>
              <a:gd name="connsiteX25" fmla="*/ 2548589 w 2548591"/>
              <a:gd name="connsiteY25" fmla="*/ 1999394 h 2555628"/>
              <a:gd name="connsiteX26" fmla="*/ 554698 w 2548591"/>
              <a:gd name="connsiteY26" fmla="*/ 1 h 2555628"/>
              <a:gd name="connsiteX27" fmla="*/ 693468 w 2548591"/>
              <a:gd name="connsiteY27" fmla="*/ 0 h 2555628"/>
              <a:gd name="connsiteX28" fmla="*/ 718701 w 2548591"/>
              <a:gd name="connsiteY28" fmla="*/ 0 h 2555628"/>
              <a:gd name="connsiteX29" fmla="*/ 2548583 w 2548591"/>
              <a:gd name="connsiteY29" fmla="*/ 1834942 h 2555628"/>
              <a:gd name="connsiteX30" fmla="*/ 2548583 w 2548591"/>
              <a:gd name="connsiteY30" fmla="*/ 1860239 h 2555628"/>
              <a:gd name="connsiteX31" fmla="*/ 693468 w 2548591"/>
              <a:gd name="connsiteY31" fmla="*/ 0 h 2555628"/>
              <a:gd name="connsiteX32" fmla="*/ 832112 w 2548591"/>
              <a:gd name="connsiteY32" fmla="*/ 0 h 2555628"/>
              <a:gd name="connsiteX33" fmla="*/ 857340 w 2548591"/>
              <a:gd name="connsiteY33" fmla="*/ 0 h 2555628"/>
              <a:gd name="connsiteX34" fmla="*/ 2548582 w 2548591"/>
              <a:gd name="connsiteY34" fmla="*/ 1695913 h 2555628"/>
              <a:gd name="connsiteX35" fmla="*/ 2548582 w 2548591"/>
              <a:gd name="connsiteY35" fmla="*/ 1721210 h 2555628"/>
              <a:gd name="connsiteX36" fmla="*/ 832112 w 2548591"/>
              <a:gd name="connsiteY36" fmla="*/ 0 h 2555628"/>
              <a:gd name="connsiteX37" fmla="*/ 970758 w 2548591"/>
              <a:gd name="connsiteY37" fmla="*/ 0 h 2555628"/>
              <a:gd name="connsiteX38" fmla="*/ 995986 w 2548591"/>
              <a:gd name="connsiteY38" fmla="*/ 0 h 2555628"/>
              <a:gd name="connsiteX39" fmla="*/ 2548463 w 2548591"/>
              <a:gd name="connsiteY39" fmla="*/ 1556758 h 2555628"/>
              <a:gd name="connsiteX40" fmla="*/ 2548463 w 2548591"/>
              <a:gd name="connsiteY40" fmla="*/ 1582062 h 2555628"/>
              <a:gd name="connsiteX41" fmla="*/ 2548590 w 2548591"/>
              <a:gd name="connsiteY41" fmla="*/ 1582189 h 2555628"/>
              <a:gd name="connsiteX42" fmla="*/ 970758 w 2548591"/>
              <a:gd name="connsiteY42" fmla="*/ 0 h 2555628"/>
              <a:gd name="connsiteX43" fmla="*/ 1109529 w 2548591"/>
              <a:gd name="connsiteY43" fmla="*/ 0 h 2555628"/>
              <a:gd name="connsiteX44" fmla="*/ 1134764 w 2548591"/>
              <a:gd name="connsiteY44" fmla="*/ 0 h 2555628"/>
              <a:gd name="connsiteX45" fmla="*/ 2548589 w 2548591"/>
              <a:gd name="connsiteY45" fmla="*/ 1417736 h 2555628"/>
              <a:gd name="connsiteX46" fmla="*/ 2548589 w 2548591"/>
              <a:gd name="connsiteY46" fmla="*/ 1443033 h 2555628"/>
              <a:gd name="connsiteX47" fmla="*/ 1109529 w 2548591"/>
              <a:gd name="connsiteY47" fmla="*/ 0 h 2555628"/>
              <a:gd name="connsiteX48" fmla="*/ 1248168 w 2548591"/>
              <a:gd name="connsiteY48" fmla="*/ 0 h 2555628"/>
              <a:gd name="connsiteX49" fmla="*/ 1273396 w 2548591"/>
              <a:gd name="connsiteY49" fmla="*/ 0 h 2555628"/>
              <a:gd name="connsiteX50" fmla="*/ 2548583 w 2548591"/>
              <a:gd name="connsiteY50" fmla="*/ 1278708 h 2555628"/>
              <a:gd name="connsiteX51" fmla="*/ 2548583 w 2548591"/>
              <a:gd name="connsiteY51" fmla="*/ 1304005 h 2555628"/>
              <a:gd name="connsiteX52" fmla="*/ 1248168 w 2548591"/>
              <a:gd name="connsiteY52" fmla="*/ 0 h 2555628"/>
              <a:gd name="connsiteX53" fmla="*/ 1386813 w 2548591"/>
              <a:gd name="connsiteY53" fmla="*/ 0 h 2555628"/>
              <a:gd name="connsiteX54" fmla="*/ 1412041 w 2548591"/>
              <a:gd name="connsiteY54" fmla="*/ 0 h 2555628"/>
              <a:gd name="connsiteX55" fmla="*/ 2548589 w 2548591"/>
              <a:gd name="connsiteY55" fmla="*/ 1139552 h 2555628"/>
              <a:gd name="connsiteX56" fmla="*/ 2548589 w 2548591"/>
              <a:gd name="connsiteY56" fmla="*/ 1164857 h 2555628"/>
              <a:gd name="connsiteX57" fmla="*/ 2548589 w 2548591"/>
              <a:gd name="connsiteY57" fmla="*/ 1164984 h 2555628"/>
              <a:gd name="connsiteX58" fmla="*/ 1386813 w 2548591"/>
              <a:gd name="connsiteY58" fmla="*/ 0 h 2555628"/>
              <a:gd name="connsiteX59" fmla="*/ 1525579 w 2548591"/>
              <a:gd name="connsiteY59" fmla="*/ 0 h 2555628"/>
              <a:gd name="connsiteX60" fmla="*/ 1550814 w 2548591"/>
              <a:gd name="connsiteY60" fmla="*/ 0 h 2555628"/>
              <a:gd name="connsiteX61" fmla="*/ 2548583 w 2548591"/>
              <a:gd name="connsiteY61" fmla="*/ 1000531 h 2555628"/>
              <a:gd name="connsiteX62" fmla="*/ 2548583 w 2548591"/>
              <a:gd name="connsiteY62" fmla="*/ 1025828 h 2555628"/>
              <a:gd name="connsiteX63" fmla="*/ 1525579 w 2548591"/>
              <a:gd name="connsiteY63" fmla="*/ 0 h 2555628"/>
              <a:gd name="connsiteX64" fmla="*/ 1664231 w 2548591"/>
              <a:gd name="connsiteY64" fmla="*/ 0 h 2555628"/>
              <a:gd name="connsiteX65" fmla="*/ 1689459 w 2548591"/>
              <a:gd name="connsiteY65" fmla="*/ 0 h 2555628"/>
              <a:gd name="connsiteX66" fmla="*/ 2548589 w 2548591"/>
              <a:gd name="connsiteY66" fmla="*/ 861503 h 2555628"/>
              <a:gd name="connsiteX67" fmla="*/ 2548589 w 2548591"/>
              <a:gd name="connsiteY67" fmla="*/ 886800 h 2555628"/>
              <a:gd name="connsiteX68" fmla="*/ 1664231 w 2548591"/>
              <a:gd name="connsiteY68" fmla="*/ 0 h 2555628"/>
              <a:gd name="connsiteX69" fmla="*/ 1802870 w 2548591"/>
              <a:gd name="connsiteY69" fmla="*/ 0 h 2555628"/>
              <a:gd name="connsiteX70" fmla="*/ 1828097 w 2548591"/>
              <a:gd name="connsiteY70" fmla="*/ 0 h 2555628"/>
              <a:gd name="connsiteX71" fmla="*/ 2548583 w 2548591"/>
              <a:gd name="connsiteY71" fmla="*/ 722347 h 2555628"/>
              <a:gd name="connsiteX72" fmla="*/ 2548583 w 2548591"/>
              <a:gd name="connsiteY72" fmla="*/ 747651 h 2555628"/>
              <a:gd name="connsiteX73" fmla="*/ 2548583 w 2548591"/>
              <a:gd name="connsiteY73" fmla="*/ 747778 h 2555628"/>
              <a:gd name="connsiteX74" fmla="*/ 1802870 w 2548591"/>
              <a:gd name="connsiteY74" fmla="*/ 0 h 2555628"/>
              <a:gd name="connsiteX75" fmla="*/ 1941642 w 2548591"/>
              <a:gd name="connsiteY75" fmla="*/ 0 h 2555628"/>
              <a:gd name="connsiteX76" fmla="*/ 1966877 w 2548591"/>
              <a:gd name="connsiteY76" fmla="*/ 0 h 2555628"/>
              <a:gd name="connsiteX77" fmla="*/ 2548589 w 2548591"/>
              <a:gd name="connsiteY77" fmla="*/ 583321 h 2555628"/>
              <a:gd name="connsiteX78" fmla="*/ 2548589 w 2548591"/>
              <a:gd name="connsiteY78" fmla="*/ 608622 h 2555628"/>
              <a:gd name="connsiteX79" fmla="*/ 1941642 w 2548591"/>
              <a:gd name="connsiteY79" fmla="*/ 0 h 2555628"/>
              <a:gd name="connsiteX80" fmla="*/ 2080281 w 2548591"/>
              <a:gd name="connsiteY80" fmla="*/ 0 h 2555628"/>
              <a:gd name="connsiteX81" fmla="*/ 2105508 w 2548591"/>
              <a:gd name="connsiteY81" fmla="*/ 0 h 2555628"/>
              <a:gd name="connsiteX82" fmla="*/ 2548582 w 2548591"/>
              <a:gd name="connsiteY82" fmla="*/ 444296 h 2555628"/>
              <a:gd name="connsiteX83" fmla="*/ 2548582 w 2548591"/>
              <a:gd name="connsiteY83" fmla="*/ 469597 h 2555628"/>
              <a:gd name="connsiteX84" fmla="*/ 2080281 w 2548591"/>
              <a:gd name="connsiteY84" fmla="*/ 0 h 2555628"/>
              <a:gd name="connsiteX85" fmla="*/ 2218926 w 2548591"/>
              <a:gd name="connsiteY85" fmla="*/ 0 h 2555628"/>
              <a:gd name="connsiteX86" fmla="*/ 2244153 w 2548591"/>
              <a:gd name="connsiteY86" fmla="*/ 0 h 2555628"/>
              <a:gd name="connsiteX87" fmla="*/ 2548582 w 2548591"/>
              <a:gd name="connsiteY87" fmla="*/ 305270 h 2555628"/>
              <a:gd name="connsiteX88" fmla="*/ 2548582 w 2548591"/>
              <a:gd name="connsiteY88" fmla="*/ 330570 h 2555628"/>
              <a:gd name="connsiteX89" fmla="*/ 2218926 w 2548591"/>
              <a:gd name="connsiteY89" fmla="*/ 0 h 255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548591" h="2555628">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bg1"/>
          </a:solidFill>
          <a:ln w="7032" cap="flat">
            <a:noFill/>
            <a:prstDash val="solid"/>
            <a:miter/>
          </a:ln>
        </p:spPr>
        <p:txBody>
          <a:bodyPr rtlCol="0" anchor="ctr">
            <a:noAutofit/>
          </a:bodyPr>
          <a:lstStyle/>
          <a:p>
            <a:endParaRPr lang="en-US" dirty="0"/>
          </a:p>
        </p:txBody>
      </p:sp>
      <p:sp>
        <p:nvSpPr>
          <p:cNvPr id="33" name="Image 4" descr="preencoded.png">
            <a:extLst>
              <a:ext uri="{FF2B5EF4-FFF2-40B4-BE49-F238E27FC236}">
                <a16:creationId xmlns:a16="http://schemas.microsoft.com/office/drawing/2014/main" id="{EC46DC71-C12A-96C8-3FE2-AA95AB58B349}"/>
              </a:ext>
            </a:extLst>
          </p:cNvPr>
          <p:cNvSpPr/>
          <p:nvPr/>
        </p:nvSpPr>
        <p:spPr>
          <a:xfrm>
            <a:off x="2543868" y="0"/>
            <a:ext cx="2560340" cy="2560340"/>
          </a:xfrm>
          <a:custGeom>
            <a:avLst/>
            <a:gdLst>
              <a:gd name="connsiteX0" fmla="*/ 0 w 2560340"/>
              <a:gd name="connsiteY0" fmla="*/ 2560340 h 2560340"/>
              <a:gd name="connsiteX1" fmla="*/ 2560340 w 2560340"/>
              <a:gd name="connsiteY1" fmla="*/ 0 h 2560340"/>
              <a:gd name="connsiteX2" fmla="*/ 0 w 2560340"/>
              <a:gd name="connsiteY2" fmla="*/ 0 h 2560340"/>
              <a:gd name="connsiteX3" fmla="*/ 0 w 2560340"/>
              <a:gd name="connsiteY3" fmla="*/ 2560340 h 2560340"/>
            </a:gdLst>
            <a:ahLst/>
            <a:cxnLst>
              <a:cxn ang="0">
                <a:pos x="connsiteX0" y="connsiteY0"/>
              </a:cxn>
              <a:cxn ang="0">
                <a:pos x="connsiteX1" y="connsiteY1"/>
              </a:cxn>
              <a:cxn ang="0">
                <a:pos x="connsiteX2" y="connsiteY2"/>
              </a:cxn>
              <a:cxn ang="0">
                <a:pos x="connsiteX3" y="connsiteY3"/>
              </a:cxn>
            </a:cxnLst>
            <a:rect l="l" t="t" r="r" b="b"/>
            <a:pathLst>
              <a:path w="2560340" h="2560340">
                <a:moveTo>
                  <a:pt x="0" y="2560340"/>
                </a:moveTo>
                <a:cubicBezTo>
                  <a:pt x="1414079" y="2560340"/>
                  <a:pt x="2560340" y="1414079"/>
                  <a:pt x="2560340" y="0"/>
                </a:cubicBezTo>
                <a:lnTo>
                  <a:pt x="0" y="0"/>
                </a:lnTo>
                <a:lnTo>
                  <a:pt x="0" y="2560340"/>
                </a:lnTo>
                <a:close/>
              </a:path>
            </a:pathLst>
          </a:custGeom>
          <a:solidFill>
            <a:schemeClr val="accent3"/>
          </a:solidFill>
          <a:ln w="7052" cap="flat">
            <a:noFill/>
            <a:prstDash val="solid"/>
            <a:miter/>
          </a:ln>
        </p:spPr>
        <p:txBody>
          <a:bodyPr rtlCol="0" anchor="ctr">
            <a:noAutofit/>
          </a:bodyPr>
          <a:lstStyle/>
          <a:p>
            <a:endParaRPr lang="en-US" dirty="0"/>
          </a:p>
        </p:txBody>
      </p:sp>
      <p:sp>
        <p:nvSpPr>
          <p:cNvPr id="29" name="Freeform 70">
            <a:extLst>
              <a:ext uri="{FF2B5EF4-FFF2-40B4-BE49-F238E27FC236}">
                <a16:creationId xmlns:a16="http://schemas.microsoft.com/office/drawing/2014/main" id="{AA39EF58-54F1-4AC9-1D83-2E7DEEAAEA6A}"/>
              </a:ext>
            </a:extLst>
          </p:cNvPr>
          <p:cNvSpPr>
            <a:spLocks/>
          </p:cNvSpPr>
          <p:nvPr userDrawn="1"/>
        </p:nvSpPr>
        <p:spPr bwMode="auto">
          <a:xfrm flipH="1">
            <a:off x="2535251"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31" name="Freeform 70">
            <a:extLst>
              <a:ext uri="{FF2B5EF4-FFF2-40B4-BE49-F238E27FC236}">
                <a16:creationId xmlns:a16="http://schemas.microsoft.com/office/drawing/2014/main" id="{0C320934-59CC-4123-C7C1-FEEE89F3045F}"/>
              </a:ext>
            </a:extLst>
          </p:cNvPr>
          <p:cNvSpPr>
            <a:spLocks/>
          </p:cNvSpPr>
          <p:nvPr userDrawn="1"/>
        </p:nvSpPr>
        <p:spPr bwMode="auto">
          <a:xfrm flipH="1">
            <a:off x="-10617"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5961151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902C404-9942-4AEC-9CF6-8F6CD82C128A}" type="datetimeFigureOut">
              <a:rPr lang="en-IN" smtClean="0"/>
              <a:t>20-08-2023</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D9BED098-E301-4C9F-9F88-AC9697FA58E5}" type="slidenum">
              <a:rPr lang="en-IN" smtClean="0"/>
              <a:t>‹#›</a:t>
            </a:fld>
            <a:endParaRPr lang="en-IN"/>
          </a:p>
        </p:txBody>
      </p:sp>
    </p:spTree>
    <p:extLst>
      <p:ext uri="{BB962C8B-B14F-4D97-AF65-F5344CB8AC3E}">
        <p14:creationId xmlns:p14="http://schemas.microsoft.com/office/powerpoint/2010/main" val="86116479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02C404-9942-4AEC-9CF6-8F6CD82C128A}" type="datetimeFigureOut">
              <a:rPr lang="en-IN" smtClean="0"/>
              <a:t>20-08-2023</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D9BED098-E301-4C9F-9F88-AC9697FA58E5}" type="slidenum">
              <a:rPr lang="en-IN" smtClean="0"/>
              <a:t>‹#›</a:t>
            </a:fld>
            <a:endParaRPr lang="en-IN"/>
          </a:p>
        </p:txBody>
      </p:sp>
    </p:spTree>
    <p:extLst>
      <p:ext uri="{BB962C8B-B14F-4D97-AF65-F5344CB8AC3E}">
        <p14:creationId xmlns:p14="http://schemas.microsoft.com/office/powerpoint/2010/main" val="24082505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902C404-9942-4AEC-9CF6-8F6CD82C128A}" type="datetimeFigureOut">
              <a:rPr lang="en-IN" smtClean="0"/>
              <a:t>20-08-2023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D9BED098-E301-4C9F-9F88-AC9697FA58E5}" type="slidenum">
              <a:rPr lang="en-IN" smtClean="0"/>
              <a:t>‹#›</a:t>
            </a:fld>
            <a:endParaRPr lang="en-IN"/>
          </a:p>
        </p:txBody>
      </p:sp>
    </p:spTree>
    <p:extLst>
      <p:ext uri="{BB962C8B-B14F-4D97-AF65-F5344CB8AC3E}">
        <p14:creationId xmlns:p14="http://schemas.microsoft.com/office/powerpoint/2010/main" val="361462291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D9BED098-E301-4C9F-9F88-AC9697FA58E5}" type="slidenum">
              <a:rPr lang="en-IN" smtClean="0"/>
              <a:t>‹#›</a:t>
            </a:fld>
            <a:endParaRPr lang="en-IN"/>
          </a:p>
        </p:txBody>
      </p:sp>
      <p:sp>
        <p:nvSpPr>
          <p:cNvPr id="5" name="Date Placeholder 4"/>
          <p:cNvSpPr>
            <a:spLocks noGrp="1"/>
          </p:cNvSpPr>
          <p:nvPr>
            <p:ph type="dt" sz="half" idx="10"/>
          </p:nvPr>
        </p:nvSpPr>
        <p:spPr/>
        <p:txBody>
          <a:bodyPr/>
          <a:lstStyle/>
          <a:p>
            <a:fld id="{B902C404-9942-4AEC-9CF6-8F6CD82C128A}" type="datetimeFigureOut">
              <a:rPr lang="en-IN" smtClean="0"/>
              <a:t>20-08-2023</a:t>
            </a:fld>
            <a:endParaRPr lang="en-IN"/>
          </a:p>
        </p:txBody>
      </p:sp>
    </p:spTree>
    <p:extLst>
      <p:ext uri="{BB962C8B-B14F-4D97-AF65-F5344CB8AC3E}">
        <p14:creationId xmlns:p14="http://schemas.microsoft.com/office/powerpoint/2010/main" val="80830721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902C404-9942-4AEC-9CF6-8F6CD82C128A}" type="datetimeFigureOut">
              <a:rPr lang="en-IN" smtClean="0"/>
              <a:t>20-08-2023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9BED098-E301-4C9F-9F88-AC9697FA58E5}" type="slidenum">
              <a:rPr lang="en-IN" smtClean="0"/>
              <a:t>‹#›</a:t>
            </a:fld>
            <a:endParaRPr lang="en-IN"/>
          </a:p>
        </p:txBody>
      </p:sp>
    </p:spTree>
    <p:extLst>
      <p:ext uri="{BB962C8B-B14F-4D97-AF65-F5344CB8AC3E}">
        <p14:creationId xmlns:p14="http://schemas.microsoft.com/office/powerpoint/2010/main" val="244488939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902C404-9942-4AEC-9CF6-8F6CD82C128A}" type="datetimeFigureOut">
              <a:rPr lang="en-IN" smtClean="0"/>
              <a:t>20-08-2023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9BED098-E301-4C9F-9F88-AC9697FA58E5}" type="slidenum">
              <a:rPr lang="en-IN" smtClean="0"/>
              <a:t>‹#›</a:t>
            </a:fld>
            <a:endParaRPr lang="en-IN"/>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1142192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902C404-9942-4AEC-9CF6-8F6CD82C128A}" type="datetimeFigureOut">
              <a:rPr lang="en-IN" smtClean="0"/>
              <a:t>20-08-2023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9BED098-E301-4C9F-9F88-AC9697FA58E5}" type="slidenum">
              <a:rPr lang="en-IN" smtClean="0"/>
              <a:t>‹#›</a:t>
            </a:fld>
            <a:endParaRPr lang="en-IN"/>
          </a:p>
        </p:txBody>
      </p:sp>
    </p:spTree>
    <p:extLst>
      <p:ext uri="{BB962C8B-B14F-4D97-AF65-F5344CB8AC3E}">
        <p14:creationId xmlns:p14="http://schemas.microsoft.com/office/powerpoint/2010/main" val="324671670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902C404-9942-4AEC-9CF6-8F6CD82C128A}" type="datetimeFigureOut">
              <a:rPr lang="en-IN" smtClean="0"/>
              <a:t>20-08-2023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9BED098-E301-4C9F-9F88-AC9697FA58E5}" type="slidenum">
              <a:rPr lang="en-IN" smtClean="0"/>
              <a:t>‹#›</a:t>
            </a:fld>
            <a:endParaRPr lang="en-IN"/>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83033430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902C404-9942-4AEC-9CF6-8F6CD82C128A}" type="datetimeFigureOut">
              <a:rPr lang="en-IN" smtClean="0"/>
              <a:t>20-08-2023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9BED098-E301-4C9F-9F88-AC9697FA58E5}" type="slidenum">
              <a:rPr lang="en-IN" smtClean="0"/>
              <a:t>‹#›</a:t>
            </a:fld>
            <a:endParaRPr lang="en-IN"/>
          </a:p>
        </p:txBody>
      </p:sp>
    </p:spTree>
    <p:extLst>
      <p:ext uri="{BB962C8B-B14F-4D97-AF65-F5344CB8AC3E}">
        <p14:creationId xmlns:p14="http://schemas.microsoft.com/office/powerpoint/2010/main" val="322453964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02C404-9942-4AEC-9CF6-8F6CD82C128A}" type="datetimeFigureOut">
              <a:rPr lang="en-IN" smtClean="0"/>
              <a:t>20-08-2023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9BED098-E301-4C9F-9F88-AC9697FA58E5}" type="slidenum">
              <a:rPr lang="en-IN" smtClean="0"/>
              <a:t>‹#›</a:t>
            </a:fld>
            <a:endParaRPr lang="en-IN"/>
          </a:p>
        </p:txBody>
      </p:sp>
    </p:spTree>
    <p:extLst>
      <p:ext uri="{BB962C8B-B14F-4D97-AF65-F5344CB8AC3E}">
        <p14:creationId xmlns:p14="http://schemas.microsoft.com/office/powerpoint/2010/main" val="2727136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CC43996-DAC9-130F-CB05-4A8A90381D37}"/>
              </a:ext>
            </a:extLst>
          </p:cNvPr>
          <p:cNvSpPr/>
          <p:nvPr userDrawn="1"/>
        </p:nvSpPr>
        <p:spPr>
          <a:xfrm>
            <a:off x="-24064" y="3390900"/>
            <a:ext cx="12216063" cy="34671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dirty="0"/>
          </a:p>
        </p:txBody>
      </p:sp>
      <p:sp>
        <p:nvSpPr>
          <p:cNvPr id="2" name="Title 1">
            <a:extLst>
              <a:ext uri="{FF2B5EF4-FFF2-40B4-BE49-F238E27FC236}">
                <a16:creationId xmlns:a16="http://schemas.microsoft.com/office/drawing/2014/main" id="{EA04E8AF-9DFE-7077-DB36-941F6490BAD8}"/>
              </a:ext>
            </a:extLst>
          </p:cNvPr>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43B58B80-D2DB-A0A1-0362-1157E9087574}"/>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B62C22E6-000A-05BA-5872-EF37F029AB00}"/>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17" name="Picture Placeholder 16">
            <a:extLst>
              <a:ext uri="{FF2B5EF4-FFF2-40B4-BE49-F238E27FC236}">
                <a16:creationId xmlns:a16="http://schemas.microsoft.com/office/drawing/2014/main" id="{6AAAFB85-16C0-836A-1D0D-E65277CC341D}"/>
              </a:ext>
            </a:extLst>
          </p:cNvPr>
          <p:cNvSpPr>
            <a:spLocks noGrp="1"/>
          </p:cNvSpPr>
          <p:nvPr>
            <p:ph type="pic" sz="quarter" idx="13"/>
          </p:nvPr>
        </p:nvSpPr>
        <p:spPr>
          <a:xfrm>
            <a:off x="758905" y="2392023"/>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9" name="Text Placeholder 18">
            <a:extLst>
              <a:ext uri="{FF2B5EF4-FFF2-40B4-BE49-F238E27FC236}">
                <a16:creationId xmlns:a16="http://schemas.microsoft.com/office/drawing/2014/main" id="{FB04BFFD-8D76-D31F-232F-38A7065ACAF3}"/>
              </a:ext>
            </a:extLst>
          </p:cNvPr>
          <p:cNvSpPr>
            <a:spLocks noGrp="1"/>
          </p:cNvSpPr>
          <p:nvPr>
            <p:ph type="body" sz="quarter" idx="14" hasCustomPrompt="1"/>
          </p:nvPr>
        </p:nvSpPr>
        <p:spPr>
          <a:xfrm>
            <a:off x="758905" y="4989515"/>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1" name="Text Placeholder 20">
            <a:extLst>
              <a:ext uri="{FF2B5EF4-FFF2-40B4-BE49-F238E27FC236}">
                <a16:creationId xmlns:a16="http://schemas.microsoft.com/office/drawing/2014/main" id="{75A2E03A-AFB4-3868-FAB5-A24228FA8A04}"/>
              </a:ext>
            </a:extLst>
          </p:cNvPr>
          <p:cNvSpPr>
            <a:spLocks noGrp="1"/>
          </p:cNvSpPr>
          <p:nvPr>
            <p:ph type="body" sz="quarter" idx="15" hasCustomPrompt="1"/>
          </p:nvPr>
        </p:nvSpPr>
        <p:spPr>
          <a:xfrm>
            <a:off x="916885" y="5599755"/>
            <a:ext cx="2283472" cy="365125"/>
          </a:xfrm>
        </p:spPr>
        <p:txBody>
          <a:bodyPr anchor="ctr">
            <a:noAutofit/>
          </a:bodyPr>
          <a:lstStyle>
            <a:lvl1pPr marL="0" indent="0" algn="ctr">
              <a:buNone/>
              <a:defRPr sz="1400"/>
            </a:lvl1pPr>
          </a:lstStyle>
          <a:p>
            <a:pPr lvl="0"/>
            <a:r>
              <a:rPr lang="en-US" dirty="0"/>
              <a:t>Title</a:t>
            </a:r>
          </a:p>
        </p:txBody>
      </p:sp>
      <p:sp>
        <p:nvSpPr>
          <p:cNvPr id="23" name="Picture Placeholder 16">
            <a:extLst>
              <a:ext uri="{FF2B5EF4-FFF2-40B4-BE49-F238E27FC236}">
                <a16:creationId xmlns:a16="http://schemas.microsoft.com/office/drawing/2014/main" id="{FBADCD1B-D9E0-EA12-0DD5-22E5C60E5D6B}"/>
              </a:ext>
            </a:extLst>
          </p:cNvPr>
          <p:cNvSpPr>
            <a:spLocks noGrp="1"/>
          </p:cNvSpPr>
          <p:nvPr>
            <p:ph type="pic" sz="quarter" idx="17"/>
          </p:nvPr>
        </p:nvSpPr>
        <p:spPr>
          <a:xfrm>
            <a:off x="3517361" y="2392619"/>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2" name="Text Placeholder 18">
            <a:extLst>
              <a:ext uri="{FF2B5EF4-FFF2-40B4-BE49-F238E27FC236}">
                <a16:creationId xmlns:a16="http://schemas.microsoft.com/office/drawing/2014/main" id="{AD33972D-9092-4B3C-A699-07849068AF1D}"/>
              </a:ext>
            </a:extLst>
          </p:cNvPr>
          <p:cNvSpPr>
            <a:spLocks noGrp="1"/>
          </p:cNvSpPr>
          <p:nvPr>
            <p:ph type="body" sz="quarter" idx="16" hasCustomPrompt="1"/>
          </p:nvPr>
        </p:nvSpPr>
        <p:spPr>
          <a:xfrm>
            <a:off x="3516747" y="4990111"/>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4" name="Text Placeholder 20">
            <a:extLst>
              <a:ext uri="{FF2B5EF4-FFF2-40B4-BE49-F238E27FC236}">
                <a16:creationId xmlns:a16="http://schemas.microsoft.com/office/drawing/2014/main" id="{B54F15B1-EAC3-0113-6737-C64480876C5F}"/>
              </a:ext>
            </a:extLst>
          </p:cNvPr>
          <p:cNvSpPr>
            <a:spLocks noGrp="1"/>
          </p:cNvSpPr>
          <p:nvPr>
            <p:ph type="body" sz="quarter" idx="18" hasCustomPrompt="1"/>
          </p:nvPr>
        </p:nvSpPr>
        <p:spPr>
          <a:xfrm>
            <a:off x="3674073" y="5600351"/>
            <a:ext cx="2283472" cy="365125"/>
          </a:xfrm>
        </p:spPr>
        <p:txBody>
          <a:bodyPr anchor="ctr">
            <a:noAutofit/>
          </a:bodyPr>
          <a:lstStyle>
            <a:lvl1pPr marL="0" indent="0" algn="ctr">
              <a:buNone/>
              <a:defRPr sz="1400"/>
            </a:lvl1pPr>
          </a:lstStyle>
          <a:p>
            <a:pPr lvl="0"/>
            <a:r>
              <a:rPr lang="en-US" dirty="0"/>
              <a:t>Title</a:t>
            </a:r>
          </a:p>
        </p:txBody>
      </p:sp>
      <p:sp>
        <p:nvSpPr>
          <p:cNvPr id="26" name="Picture Placeholder 16">
            <a:extLst>
              <a:ext uri="{FF2B5EF4-FFF2-40B4-BE49-F238E27FC236}">
                <a16:creationId xmlns:a16="http://schemas.microsoft.com/office/drawing/2014/main" id="{FCEED0A5-9A71-D54A-91FC-264BD71DDED3}"/>
              </a:ext>
            </a:extLst>
          </p:cNvPr>
          <p:cNvSpPr>
            <a:spLocks noGrp="1"/>
          </p:cNvSpPr>
          <p:nvPr>
            <p:ph type="pic" sz="quarter" idx="20"/>
          </p:nvPr>
        </p:nvSpPr>
        <p:spPr>
          <a:xfrm>
            <a:off x="6275817" y="2393215"/>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5" name="Text Placeholder 18">
            <a:extLst>
              <a:ext uri="{FF2B5EF4-FFF2-40B4-BE49-F238E27FC236}">
                <a16:creationId xmlns:a16="http://schemas.microsoft.com/office/drawing/2014/main" id="{F44A0C74-A714-A8C2-69D2-74CAD68037A5}"/>
              </a:ext>
            </a:extLst>
          </p:cNvPr>
          <p:cNvSpPr>
            <a:spLocks noGrp="1"/>
          </p:cNvSpPr>
          <p:nvPr>
            <p:ph type="body" sz="quarter" idx="19" hasCustomPrompt="1"/>
          </p:nvPr>
        </p:nvSpPr>
        <p:spPr>
          <a:xfrm>
            <a:off x="6274589" y="4990707"/>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7" name="Text Placeholder 20">
            <a:extLst>
              <a:ext uri="{FF2B5EF4-FFF2-40B4-BE49-F238E27FC236}">
                <a16:creationId xmlns:a16="http://schemas.microsoft.com/office/drawing/2014/main" id="{552F4682-3F02-2A70-A285-FB2D1822A4D6}"/>
              </a:ext>
            </a:extLst>
          </p:cNvPr>
          <p:cNvSpPr>
            <a:spLocks noGrp="1"/>
          </p:cNvSpPr>
          <p:nvPr>
            <p:ph type="body" sz="quarter" idx="21" hasCustomPrompt="1"/>
          </p:nvPr>
        </p:nvSpPr>
        <p:spPr>
          <a:xfrm>
            <a:off x="6432529" y="5600947"/>
            <a:ext cx="2283472" cy="365125"/>
          </a:xfrm>
        </p:spPr>
        <p:txBody>
          <a:bodyPr anchor="ctr">
            <a:noAutofit/>
          </a:bodyPr>
          <a:lstStyle>
            <a:lvl1pPr marL="0" indent="0" algn="ctr">
              <a:buNone/>
              <a:defRPr sz="1400"/>
            </a:lvl1pPr>
          </a:lstStyle>
          <a:p>
            <a:pPr lvl="0"/>
            <a:r>
              <a:rPr lang="en-US" dirty="0"/>
              <a:t>Title</a:t>
            </a:r>
          </a:p>
        </p:txBody>
      </p:sp>
      <p:sp>
        <p:nvSpPr>
          <p:cNvPr id="29" name="Picture Placeholder 16">
            <a:extLst>
              <a:ext uri="{FF2B5EF4-FFF2-40B4-BE49-F238E27FC236}">
                <a16:creationId xmlns:a16="http://schemas.microsoft.com/office/drawing/2014/main" id="{4F0F5D16-7316-B120-F378-E3D492FEEB9C}"/>
              </a:ext>
            </a:extLst>
          </p:cNvPr>
          <p:cNvSpPr>
            <a:spLocks noGrp="1"/>
          </p:cNvSpPr>
          <p:nvPr>
            <p:ph type="pic" sz="quarter" idx="23"/>
          </p:nvPr>
        </p:nvSpPr>
        <p:spPr>
          <a:xfrm>
            <a:off x="9034272" y="2393215"/>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8" name="Text Placeholder 18">
            <a:extLst>
              <a:ext uri="{FF2B5EF4-FFF2-40B4-BE49-F238E27FC236}">
                <a16:creationId xmlns:a16="http://schemas.microsoft.com/office/drawing/2014/main" id="{47AC9724-9FC2-62FA-0DE7-3F9FE9B67A34}"/>
              </a:ext>
            </a:extLst>
          </p:cNvPr>
          <p:cNvSpPr>
            <a:spLocks noGrp="1"/>
          </p:cNvSpPr>
          <p:nvPr>
            <p:ph type="body" sz="quarter" idx="22" hasCustomPrompt="1"/>
          </p:nvPr>
        </p:nvSpPr>
        <p:spPr>
          <a:xfrm>
            <a:off x="9032431" y="4990707"/>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0" name="Text Placeholder 20">
            <a:extLst>
              <a:ext uri="{FF2B5EF4-FFF2-40B4-BE49-F238E27FC236}">
                <a16:creationId xmlns:a16="http://schemas.microsoft.com/office/drawing/2014/main" id="{114EE337-FC29-F325-E528-A3F809B28B5B}"/>
              </a:ext>
            </a:extLst>
          </p:cNvPr>
          <p:cNvSpPr>
            <a:spLocks noGrp="1"/>
          </p:cNvSpPr>
          <p:nvPr>
            <p:ph type="body" sz="quarter" idx="24" hasCustomPrompt="1"/>
          </p:nvPr>
        </p:nvSpPr>
        <p:spPr>
          <a:xfrm>
            <a:off x="9190984" y="5600947"/>
            <a:ext cx="2283472" cy="365125"/>
          </a:xfrm>
        </p:spPr>
        <p:txBody>
          <a:bodyPr anchor="ctr">
            <a:noAutofit/>
          </a:bodyPr>
          <a:lstStyle>
            <a:lvl1pPr marL="0" indent="0" algn="ctr">
              <a:buNone/>
              <a:defRPr sz="1400"/>
            </a:lvl1pPr>
          </a:lstStyle>
          <a:p>
            <a:pPr lvl="0"/>
            <a:r>
              <a:rPr lang="en-US" dirty="0"/>
              <a:t>Title</a:t>
            </a:r>
          </a:p>
        </p:txBody>
      </p:sp>
    </p:spTree>
    <p:extLst>
      <p:ext uri="{BB962C8B-B14F-4D97-AF65-F5344CB8AC3E}">
        <p14:creationId xmlns:p14="http://schemas.microsoft.com/office/powerpoint/2010/main" val="281847220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02C404-9942-4AEC-9CF6-8F6CD82C128A}" type="datetimeFigureOut">
              <a:rPr lang="en-IN" smtClean="0"/>
              <a:t>20-08-2023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9BED098-E301-4C9F-9F88-AC9697FA58E5}" type="slidenum">
              <a:rPr lang="en-IN" smtClean="0"/>
              <a:t>‹#›</a:t>
            </a:fld>
            <a:endParaRPr lang="en-IN"/>
          </a:p>
        </p:txBody>
      </p:sp>
    </p:spTree>
    <p:extLst>
      <p:ext uri="{BB962C8B-B14F-4D97-AF65-F5344CB8AC3E}">
        <p14:creationId xmlns:p14="http://schemas.microsoft.com/office/powerpoint/2010/main" val="247719148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5153A2C-DC78-3647-A851-BA2EE93808A9}" type="datetimeFigureOut">
              <a:rPr lang="en-US" smtClean="0"/>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704A4-F123-4D4A-BD11-DB90F9CD62A8}" type="slidenum">
              <a:rPr lang="en-US" smtClean="0"/>
              <a:t>‹#›</a:t>
            </a:fld>
            <a:endParaRPr lang="en-US"/>
          </a:p>
        </p:txBody>
      </p:sp>
    </p:spTree>
    <p:extLst>
      <p:ext uri="{BB962C8B-B14F-4D97-AF65-F5344CB8AC3E}">
        <p14:creationId xmlns:p14="http://schemas.microsoft.com/office/powerpoint/2010/main" val="2577062359"/>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153A2C-DC78-3647-A851-BA2EE93808A9}" type="datetimeFigureOut">
              <a:rPr lang="en-US" smtClean="0"/>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704A4-F123-4D4A-BD11-DB90F9CD62A8}" type="slidenum">
              <a:rPr lang="en-US" smtClean="0"/>
              <a:t>‹#›</a:t>
            </a:fld>
            <a:endParaRPr lang="en-US"/>
          </a:p>
        </p:txBody>
      </p:sp>
    </p:spTree>
    <p:extLst>
      <p:ext uri="{BB962C8B-B14F-4D97-AF65-F5344CB8AC3E}">
        <p14:creationId xmlns:p14="http://schemas.microsoft.com/office/powerpoint/2010/main" val="470758376"/>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153A2C-DC78-3647-A851-BA2EE93808A9}" type="datetimeFigureOut">
              <a:rPr lang="en-US" smtClean="0"/>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704A4-F123-4D4A-BD11-DB90F9CD62A8}" type="slidenum">
              <a:rPr lang="en-US" smtClean="0"/>
              <a:t>‹#›</a:t>
            </a:fld>
            <a:endParaRPr lang="en-US"/>
          </a:p>
        </p:txBody>
      </p:sp>
    </p:spTree>
    <p:extLst>
      <p:ext uri="{BB962C8B-B14F-4D97-AF65-F5344CB8AC3E}">
        <p14:creationId xmlns:p14="http://schemas.microsoft.com/office/powerpoint/2010/main" val="374939162"/>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5153A2C-DC78-3647-A851-BA2EE93808A9}" type="datetimeFigureOut">
              <a:rPr lang="en-US" smtClean="0"/>
              <a:t>8/20/2023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0704A4-F123-4D4A-BD11-DB90F9CD62A8}" type="slidenum">
              <a:rPr lang="en-US" smtClean="0"/>
              <a:t>‹#›</a:t>
            </a:fld>
            <a:endParaRPr lang="en-US"/>
          </a:p>
        </p:txBody>
      </p:sp>
    </p:spTree>
    <p:extLst>
      <p:ext uri="{BB962C8B-B14F-4D97-AF65-F5344CB8AC3E}">
        <p14:creationId xmlns:p14="http://schemas.microsoft.com/office/powerpoint/2010/main" val="2712800369"/>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5153A2C-DC78-3647-A851-BA2EE93808A9}" type="datetimeFigureOut">
              <a:rPr lang="en-US" smtClean="0"/>
              <a:t>8/20/2023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0704A4-F123-4D4A-BD11-DB90F9CD62A8}" type="slidenum">
              <a:rPr lang="en-US" smtClean="0"/>
              <a:t>‹#›</a:t>
            </a:fld>
            <a:endParaRPr lang="en-US"/>
          </a:p>
        </p:txBody>
      </p:sp>
    </p:spTree>
    <p:extLst>
      <p:ext uri="{BB962C8B-B14F-4D97-AF65-F5344CB8AC3E}">
        <p14:creationId xmlns:p14="http://schemas.microsoft.com/office/powerpoint/2010/main" val="2545260960"/>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5153A2C-DC78-3647-A851-BA2EE93808A9}" type="datetimeFigureOut">
              <a:rPr lang="en-US" smtClean="0"/>
              <a:t>8/20/2023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0704A4-F123-4D4A-BD11-DB90F9CD62A8}" type="slidenum">
              <a:rPr lang="en-US" smtClean="0"/>
              <a:t>‹#›</a:t>
            </a:fld>
            <a:endParaRPr lang="en-US"/>
          </a:p>
        </p:txBody>
      </p:sp>
    </p:spTree>
    <p:extLst>
      <p:ext uri="{BB962C8B-B14F-4D97-AF65-F5344CB8AC3E}">
        <p14:creationId xmlns:p14="http://schemas.microsoft.com/office/powerpoint/2010/main" val="939587293"/>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153A2C-DC78-3647-A851-BA2EE93808A9}" type="datetimeFigureOut">
              <a:rPr lang="en-US" smtClean="0"/>
              <a:t>8/20/2023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0704A4-F123-4D4A-BD11-DB90F9CD62A8}" type="slidenum">
              <a:rPr lang="en-US" smtClean="0"/>
              <a:t>‹#›</a:t>
            </a:fld>
            <a:endParaRPr lang="en-US"/>
          </a:p>
        </p:txBody>
      </p:sp>
    </p:spTree>
    <p:extLst>
      <p:ext uri="{BB962C8B-B14F-4D97-AF65-F5344CB8AC3E}">
        <p14:creationId xmlns:p14="http://schemas.microsoft.com/office/powerpoint/2010/main" val="2101611190"/>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5153A2C-DC78-3647-A851-BA2EE93808A9}" type="datetimeFigureOut">
              <a:rPr lang="en-US" smtClean="0"/>
              <a:t>8/20/2023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0704A4-F123-4D4A-BD11-DB90F9CD62A8}" type="slidenum">
              <a:rPr lang="en-US" smtClean="0"/>
              <a:t>‹#›</a:t>
            </a:fld>
            <a:endParaRPr lang="en-US"/>
          </a:p>
        </p:txBody>
      </p:sp>
    </p:spTree>
    <p:extLst>
      <p:ext uri="{BB962C8B-B14F-4D97-AF65-F5344CB8AC3E}">
        <p14:creationId xmlns:p14="http://schemas.microsoft.com/office/powerpoint/2010/main" val="1034876371"/>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5153A2C-DC78-3647-A851-BA2EE93808A9}" type="datetimeFigureOut">
              <a:rPr lang="en-US" smtClean="0"/>
              <a:t>8/20/2023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0704A4-F123-4D4A-BD11-DB90F9CD62A8}" type="slidenum">
              <a:rPr lang="en-US" smtClean="0"/>
              <a:t>‹#›</a:t>
            </a:fld>
            <a:endParaRPr lang="en-US"/>
          </a:p>
        </p:txBody>
      </p:sp>
    </p:spTree>
    <p:extLst>
      <p:ext uri="{BB962C8B-B14F-4D97-AF65-F5344CB8AC3E}">
        <p14:creationId xmlns:p14="http://schemas.microsoft.com/office/powerpoint/2010/main" val="173825962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67743-032D-35AB-8FD0-56DC52A2010D}"/>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DA2DB98C-92DD-59CC-C767-677F76B21B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F618A04-C824-2050-B315-26F163210942}"/>
              </a:ext>
            </a:extLst>
          </p:cNvPr>
          <p:cNvSpPr>
            <a:spLocks noGrp="1"/>
          </p:cNvSpPr>
          <p:nvPr>
            <p:ph type="dt" sz="half" idx="10"/>
          </p:nvPr>
        </p:nvSpPr>
        <p:spPr/>
        <p:txBody>
          <a:bodyPr/>
          <a:lstStyle/>
          <a:p>
            <a:fld id="{617B494B-662A-4978-9EBC-9CA841B29FE9}" type="datetimeFigureOut">
              <a:rPr lang="en-IN" smtClean="0"/>
              <a:t>20-08-2023</a:t>
            </a:fld>
            <a:endParaRPr lang="en-IN"/>
          </a:p>
        </p:txBody>
      </p:sp>
      <p:sp>
        <p:nvSpPr>
          <p:cNvPr id="5" name="Footer Placeholder 4">
            <a:extLst>
              <a:ext uri="{FF2B5EF4-FFF2-40B4-BE49-F238E27FC236}">
                <a16:creationId xmlns:a16="http://schemas.microsoft.com/office/drawing/2014/main" id="{85BA4123-8698-32AF-84E6-CB5CDCD4461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92CDA55-1CB6-9D5B-6BBB-390ABD6F9329}"/>
              </a:ext>
            </a:extLst>
          </p:cNvPr>
          <p:cNvSpPr>
            <a:spLocks noGrp="1"/>
          </p:cNvSpPr>
          <p:nvPr>
            <p:ph type="sldNum" sz="quarter" idx="12"/>
          </p:nvPr>
        </p:nvSpPr>
        <p:spPr/>
        <p:txBody>
          <a:bodyPr/>
          <a:lstStyle/>
          <a:p>
            <a:fld id="{10F5753E-7875-4412-BB97-CEC9DC9926C0}" type="slidenum">
              <a:rPr lang="en-IN" smtClean="0"/>
              <a:t>‹#›</a:t>
            </a:fld>
            <a:endParaRPr lang="en-IN"/>
          </a:p>
        </p:txBody>
      </p:sp>
    </p:spTree>
    <p:extLst>
      <p:ext uri="{BB962C8B-B14F-4D97-AF65-F5344CB8AC3E}">
        <p14:creationId xmlns:p14="http://schemas.microsoft.com/office/powerpoint/2010/main" val="13354507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x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4E8AF-9DFE-7077-DB36-941F6490BAD8}"/>
              </a:ext>
            </a:extLst>
          </p:cNvPr>
          <p:cNvSpPr>
            <a:spLocks noGrp="1"/>
          </p:cNvSpPr>
          <p:nvPr>
            <p:ph type="title"/>
          </p:nvPr>
        </p:nvSpPr>
        <p:spPr>
          <a:xfrm>
            <a:off x="758952" y="539496"/>
            <a:ext cx="10671048" cy="768096"/>
          </a:xfrm>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43B58B80-D2DB-A0A1-0362-1157E9087574}"/>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B62C22E6-000A-05BA-5872-EF37F029AB00}"/>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17" name="Picture Placeholder 16">
            <a:extLst>
              <a:ext uri="{FF2B5EF4-FFF2-40B4-BE49-F238E27FC236}">
                <a16:creationId xmlns:a16="http://schemas.microsoft.com/office/drawing/2014/main" id="{6AAAFB85-16C0-836A-1D0D-E65277CC341D}"/>
              </a:ext>
            </a:extLst>
          </p:cNvPr>
          <p:cNvSpPr>
            <a:spLocks noGrp="1"/>
          </p:cNvSpPr>
          <p:nvPr>
            <p:ph type="pic" sz="quarter" idx="13"/>
          </p:nvPr>
        </p:nvSpPr>
        <p:spPr>
          <a:xfrm>
            <a:off x="1271016"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9" name="Text Placeholder 18">
            <a:extLst>
              <a:ext uri="{FF2B5EF4-FFF2-40B4-BE49-F238E27FC236}">
                <a16:creationId xmlns:a16="http://schemas.microsoft.com/office/drawing/2014/main" id="{FB04BFFD-8D76-D31F-232F-38A7065ACAF3}"/>
              </a:ext>
            </a:extLst>
          </p:cNvPr>
          <p:cNvSpPr>
            <a:spLocks noGrp="1"/>
          </p:cNvSpPr>
          <p:nvPr>
            <p:ph type="body" sz="quarter" idx="14" hasCustomPrompt="1"/>
          </p:nvPr>
        </p:nvSpPr>
        <p:spPr>
          <a:xfrm>
            <a:off x="1271016" y="3191256"/>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1" name="Text Placeholder 20">
            <a:extLst>
              <a:ext uri="{FF2B5EF4-FFF2-40B4-BE49-F238E27FC236}">
                <a16:creationId xmlns:a16="http://schemas.microsoft.com/office/drawing/2014/main" id="{75A2E03A-AFB4-3868-FAB5-A24228FA8A04}"/>
              </a:ext>
            </a:extLst>
          </p:cNvPr>
          <p:cNvSpPr>
            <a:spLocks noGrp="1"/>
          </p:cNvSpPr>
          <p:nvPr>
            <p:ph type="body" sz="quarter" idx="15" hasCustomPrompt="1"/>
          </p:nvPr>
        </p:nvSpPr>
        <p:spPr>
          <a:xfrm>
            <a:off x="1271016" y="3616960"/>
            <a:ext cx="2029968" cy="182880"/>
          </a:xfrm>
        </p:spPr>
        <p:txBody>
          <a:bodyPr anchor="ctr">
            <a:noAutofit/>
          </a:bodyPr>
          <a:lstStyle>
            <a:lvl1pPr marL="0" indent="0" algn="ctr">
              <a:buNone/>
              <a:defRPr sz="1200" spc="20" baseline="0"/>
            </a:lvl1pPr>
          </a:lstStyle>
          <a:p>
            <a:pPr lvl="0"/>
            <a:r>
              <a:rPr lang="en-US" dirty="0"/>
              <a:t>Title</a:t>
            </a:r>
          </a:p>
        </p:txBody>
      </p:sp>
      <p:sp>
        <p:nvSpPr>
          <p:cNvPr id="10" name="Picture Placeholder 16">
            <a:extLst>
              <a:ext uri="{FF2B5EF4-FFF2-40B4-BE49-F238E27FC236}">
                <a16:creationId xmlns:a16="http://schemas.microsoft.com/office/drawing/2014/main" id="{BB749B9A-080F-37C0-08E6-909A5DA554D4}"/>
              </a:ext>
            </a:extLst>
          </p:cNvPr>
          <p:cNvSpPr>
            <a:spLocks noGrp="1"/>
          </p:cNvSpPr>
          <p:nvPr>
            <p:ph type="pic" sz="quarter" idx="25"/>
          </p:nvPr>
        </p:nvSpPr>
        <p:spPr>
          <a:xfrm>
            <a:off x="1271016"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4" name="Text Placeholder 18">
            <a:extLst>
              <a:ext uri="{FF2B5EF4-FFF2-40B4-BE49-F238E27FC236}">
                <a16:creationId xmlns:a16="http://schemas.microsoft.com/office/drawing/2014/main" id="{C4C7516E-0853-87BE-108B-697DD8E0DA75}"/>
              </a:ext>
            </a:extLst>
          </p:cNvPr>
          <p:cNvSpPr>
            <a:spLocks noGrp="1"/>
          </p:cNvSpPr>
          <p:nvPr>
            <p:ph type="body" sz="quarter" idx="29" hasCustomPrompt="1"/>
          </p:nvPr>
        </p:nvSpPr>
        <p:spPr>
          <a:xfrm>
            <a:off x="1271016" y="5790184"/>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15" name="Text Placeholder 20">
            <a:extLst>
              <a:ext uri="{FF2B5EF4-FFF2-40B4-BE49-F238E27FC236}">
                <a16:creationId xmlns:a16="http://schemas.microsoft.com/office/drawing/2014/main" id="{FB1A74E1-7CEB-F501-F998-7361A20F7349}"/>
              </a:ext>
            </a:extLst>
          </p:cNvPr>
          <p:cNvSpPr>
            <a:spLocks noGrp="1"/>
          </p:cNvSpPr>
          <p:nvPr>
            <p:ph type="body" sz="quarter" idx="30" hasCustomPrompt="1"/>
          </p:nvPr>
        </p:nvSpPr>
        <p:spPr>
          <a:xfrm>
            <a:off x="1271016" y="6215888"/>
            <a:ext cx="2029968" cy="182880"/>
          </a:xfrm>
        </p:spPr>
        <p:txBody>
          <a:bodyPr anchor="ctr">
            <a:noAutofit/>
          </a:bodyPr>
          <a:lstStyle>
            <a:lvl1pPr marL="0" indent="0" algn="ctr">
              <a:buNone/>
              <a:defRPr sz="1200" spc="20" baseline="0"/>
            </a:lvl1pPr>
          </a:lstStyle>
          <a:p>
            <a:pPr lvl="0"/>
            <a:r>
              <a:rPr lang="en-US" dirty="0"/>
              <a:t>Title</a:t>
            </a:r>
          </a:p>
        </p:txBody>
      </p:sp>
      <p:sp>
        <p:nvSpPr>
          <p:cNvPr id="23" name="Picture Placeholder 16">
            <a:extLst>
              <a:ext uri="{FF2B5EF4-FFF2-40B4-BE49-F238E27FC236}">
                <a16:creationId xmlns:a16="http://schemas.microsoft.com/office/drawing/2014/main" id="{FBADCD1B-D9E0-EA12-0DD5-22E5C60E5D6B}"/>
              </a:ext>
            </a:extLst>
          </p:cNvPr>
          <p:cNvSpPr>
            <a:spLocks noGrp="1"/>
          </p:cNvSpPr>
          <p:nvPr>
            <p:ph type="pic" sz="quarter" idx="17"/>
          </p:nvPr>
        </p:nvSpPr>
        <p:spPr>
          <a:xfrm>
            <a:off x="3828288"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2" name="Text Placeholder 18">
            <a:extLst>
              <a:ext uri="{FF2B5EF4-FFF2-40B4-BE49-F238E27FC236}">
                <a16:creationId xmlns:a16="http://schemas.microsoft.com/office/drawing/2014/main" id="{AD33972D-9092-4B3C-A699-07849068AF1D}"/>
              </a:ext>
            </a:extLst>
          </p:cNvPr>
          <p:cNvSpPr>
            <a:spLocks noGrp="1"/>
          </p:cNvSpPr>
          <p:nvPr>
            <p:ph type="body" sz="quarter" idx="16" hasCustomPrompt="1"/>
          </p:nvPr>
        </p:nvSpPr>
        <p:spPr>
          <a:xfrm>
            <a:off x="3828288" y="3191256"/>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4" name="Text Placeholder 20">
            <a:extLst>
              <a:ext uri="{FF2B5EF4-FFF2-40B4-BE49-F238E27FC236}">
                <a16:creationId xmlns:a16="http://schemas.microsoft.com/office/drawing/2014/main" id="{B54F15B1-EAC3-0113-6737-C64480876C5F}"/>
              </a:ext>
            </a:extLst>
          </p:cNvPr>
          <p:cNvSpPr>
            <a:spLocks noGrp="1"/>
          </p:cNvSpPr>
          <p:nvPr>
            <p:ph type="body" sz="quarter" idx="18" hasCustomPrompt="1"/>
          </p:nvPr>
        </p:nvSpPr>
        <p:spPr>
          <a:xfrm>
            <a:off x="3828288" y="3616960"/>
            <a:ext cx="2029968" cy="182880"/>
          </a:xfrm>
        </p:spPr>
        <p:txBody>
          <a:bodyPr anchor="ctr">
            <a:noAutofit/>
          </a:bodyPr>
          <a:lstStyle>
            <a:lvl1pPr marL="0" indent="0" algn="ctr">
              <a:buNone/>
              <a:defRPr sz="1200" spc="20" baseline="0"/>
            </a:lvl1pPr>
          </a:lstStyle>
          <a:p>
            <a:pPr lvl="0"/>
            <a:r>
              <a:rPr lang="en-US" dirty="0"/>
              <a:t>Title</a:t>
            </a:r>
          </a:p>
        </p:txBody>
      </p:sp>
      <p:sp>
        <p:nvSpPr>
          <p:cNvPr id="11" name="Picture Placeholder 16">
            <a:extLst>
              <a:ext uri="{FF2B5EF4-FFF2-40B4-BE49-F238E27FC236}">
                <a16:creationId xmlns:a16="http://schemas.microsoft.com/office/drawing/2014/main" id="{B5D5100A-3D51-45DB-3A84-9E7FB85261E3}"/>
              </a:ext>
            </a:extLst>
          </p:cNvPr>
          <p:cNvSpPr>
            <a:spLocks noGrp="1"/>
          </p:cNvSpPr>
          <p:nvPr>
            <p:ph type="pic" sz="quarter" idx="26"/>
          </p:nvPr>
        </p:nvSpPr>
        <p:spPr>
          <a:xfrm>
            <a:off x="3828288"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6" name="Text Placeholder 18">
            <a:extLst>
              <a:ext uri="{FF2B5EF4-FFF2-40B4-BE49-F238E27FC236}">
                <a16:creationId xmlns:a16="http://schemas.microsoft.com/office/drawing/2014/main" id="{B775B771-678A-D917-7FE0-5DA7A23CCE25}"/>
              </a:ext>
            </a:extLst>
          </p:cNvPr>
          <p:cNvSpPr>
            <a:spLocks noGrp="1"/>
          </p:cNvSpPr>
          <p:nvPr>
            <p:ph type="body" sz="quarter" idx="31" hasCustomPrompt="1"/>
          </p:nvPr>
        </p:nvSpPr>
        <p:spPr>
          <a:xfrm>
            <a:off x="3828288" y="5790184"/>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18" name="Text Placeholder 20">
            <a:extLst>
              <a:ext uri="{FF2B5EF4-FFF2-40B4-BE49-F238E27FC236}">
                <a16:creationId xmlns:a16="http://schemas.microsoft.com/office/drawing/2014/main" id="{AA2B9540-B92A-AD9C-C01A-B08A98BF8455}"/>
              </a:ext>
            </a:extLst>
          </p:cNvPr>
          <p:cNvSpPr>
            <a:spLocks noGrp="1"/>
          </p:cNvSpPr>
          <p:nvPr>
            <p:ph type="body" sz="quarter" idx="32" hasCustomPrompt="1"/>
          </p:nvPr>
        </p:nvSpPr>
        <p:spPr>
          <a:xfrm>
            <a:off x="3828288" y="6215888"/>
            <a:ext cx="2029968" cy="182880"/>
          </a:xfrm>
        </p:spPr>
        <p:txBody>
          <a:bodyPr anchor="ctr">
            <a:noAutofit/>
          </a:bodyPr>
          <a:lstStyle>
            <a:lvl1pPr marL="0" indent="0" algn="ctr">
              <a:buNone/>
              <a:defRPr sz="1200" spc="20" baseline="0"/>
            </a:lvl1pPr>
          </a:lstStyle>
          <a:p>
            <a:pPr lvl="0"/>
            <a:r>
              <a:rPr lang="en-US" dirty="0"/>
              <a:t>Title</a:t>
            </a:r>
          </a:p>
        </p:txBody>
      </p:sp>
      <p:sp>
        <p:nvSpPr>
          <p:cNvPr id="26" name="Picture Placeholder 16">
            <a:extLst>
              <a:ext uri="{FF2B5EF4-FFF2-40B4-BE49-F238E27FC236}">
                <a16:creationId xmlns:a16="http://schemas.microsoft.com/office/drawing/2014/main" id="{FCEED0A5-9A71-D54A-91FC-264BD71DDED3}"/>
              </a:ext>
            </a:extLst>
          </p:cNvPr>
          <p:cNvSpPr>
            <a:spLocks noGrp="1"/>
          </p:cNvSpPr>
          <p:nvPr>
            <p:ph type="pic" sz="quarter" idx="20"/>
          </p:nvPr>
        </p:nvSpPr>
        <p:spPr>
          <a:xfrm>
            <a:off x="6385560"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5" name="Text Placeholder 18">
            <a:extLst>
              <a:ext uri="{FF2B5EF4-FFF2-40B4-BE49-F238E27FC236}">
                <a16:creationId xmlns:a16="http://schemas.microsoft.com/office/drawing/2014/main" id="{F44A0C74-A714-A8C2-69D2-74CAD68037A5}"/>
              </a:ext>
            </a:extLst>
          </p:cNvPr>
          <p:cNvSpPr>
            <a:spLocks noGrp="1"/>
          </p:cNvSpPr>
          <p:nvPr>
            <p:ph type="body" sz="quarter" idx="19" hasCustomPrompt="1"/>
          </p:nvPr>
        </p:nvSpPr>
        <p:spPr>
          <a:xfrm>
            <a:off x="6385560" y="3191256"/>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7" name="Text Placeholder 20">
            <a:extLst>
              <a:ext uri="{FF2B5EF4-FFF2-40B4-BE49-F238E27FC236}">
                <a16:creationId xmlns:a16="http://schemas.microsoft.com/office/drawing/2014/main" id="{552F4682-3F02-2A70-A285-FB2D1822A4D6}"/>
              </a:ext>
            </a:extLst>
          </p:cNvPr>
          <p:cNvSpPr>
            <a:spLocks noGrp="1"/>
          </p:cNvSpPr>
          <p:nvPr>
            <p:ph type="body" sz="quarter" idx="21" hasCustomPrompt="1"/>
          </p:nvPr>
        </p:nvSpPr>
        <p:spPr>
          <a:xfrm>
            <a:off x="6385560" y="3616960"/>
            <a:ext cx="2029968" cy="182880"/>
          </a:xfrm>
        </p:spPr>
        <p:txBody>
          <a:bodyPr anchor="ctr">
            <a:noAutofit/>
          </a:bodyPr>
          <a:lstStyle>
            <a:lvl1pPr marL="0" indent="0" algn="ctr">
              <a:buNone/>
              <a:defRPr sz="1200" spc="20" baseline="0"/>
            </a:lvl1pPr>
          </a:lstStyle>
          <a:p>
            <a:pPr lvl="0"/>
            <a:r>
              <a:rPr lang="en-US" dirty="0"/>
              <a:t>Title</a:t>
            </a:r>
          </a:p>
        </p:txBody>
      </p:sp>
      <p:sp>
        <p:nvSpPr>
          <p:cNvPr id="12" name="Picture Placeholder 16">
            <a:extLst>
              <a:ext uri="{FF2B5EF4-FFF2-40B4-BE49-F238E27FC236}">
                <a16:creationId xmlns:a16="http://schemas.microsoft.com/office/drawing/2014/main" id="{3D2AAC25-9404-1F6F-200C-5660F4995858}"/>
              </a:ext>
            </a:extLst>
          </p:cNvPr>
          <p:cNvSpPr>
            <a:spLocks noGrp="1"/>
          </p:cNvSpPr>
          <p:nvPr>
            <p:ph type="pic" sz="quarter" idx="27"/>
          </p:nvPr>
        </p:nvSpPr>
        <p:spPr>
          <a:xfrm>
            <a:off x="6385560"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0" name="Text Placeholder 18">
            <a:extLst>
              <a:ext uri="{FF2B5EF4-FFF2-40B4-BE49-F238E27FC236}">
                <a16:creationId xmlns:a16="http://schemas.microsoft.com/office/drawing/2014/main" id="{AE4677E1-AC1B-AB9C-5E0C-794903DD1CEB}"/>
              </a:ext>
            </a:extLst>
          </p:cNvPr>
          <p:cNvSpPr>
            <a:spLocks noGrp="1"/>
          </p:cNvSpPr>
          <p:nvPr>
            <p:ph type="body" sz="quarter" idx="33" hasCustomPrompt="1"/>
          </p:nvPr>
        </p:nvSpPr>
        <p:spPr>
          <a:xfrm>
            <a:off x="6385560" y="5790184"/>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1" name="Text Placeholder 20">
            <a:extLst>
              <a:ext uri="{FF2B5EF4-FFF2-40B4-BE49-F238E27FC236}">
                <a16:creationId xmlns:a16="http://schemas.microsoft.com/office/drawing/2014/main" id="{826BBF6C-7198-3C15-CDCB-E72B08709C1F}"/>
              </a:ext>
            </a:extLst>
          </p:cNvPr>
          <p:cNvSpPr>
            <a:spLocks noGrp="1"/>
          </p:cNvSpPr>
          <p:nvPr>
            <p:ph type="body" sz="quarter" idx="34" hasCustomPrompt="1"/>
          </p:nvPr>
        </p:nvSpPr>
        <p:spPr>
          <a:xfrm>
            <a:off x="6385560" y="6215888"/>
            <a:ext cx="2029968" cy="182880"/>
          </a:xfrm>
        </p:spPr>
        <p:txBody>
          <a:bodyPr anchor="ctr">
            <a:noAutofit/>
          </a:bodyPr>
          <a:lstStyle>
            <a:lvl1pPr marL="0" indent="0" algn="ctr">
              <a:buNone/>
              <a:defRPr sz="1200" spc="20" baseline="0"/>
            </a:lvl1pPr>
          </a:lstStyle>
          <a:p>
            <a:pPr lvl="0"/>
            <a:r>
              <a:rPr lang="en-US" dirty="0"/>
              <a:t>Title</a:t>
            </a:r>
          </a:p>
        </p:txBody>
      </p:sp>
      <p:sp>
        <p:nvSpPr>
          <p:cNvPr id="29" name="Picture Placeholder 16">
            <a:extLst>
              <a:ext uri="{FF2B5EF4-FFF2-40B4-BE49-F238E27FC236}">
                <a16:creationId xmlns:a16="http://schemas.microsoft.com/office/drawing/2014/main" id="{4F0F5D16-7316-B120-F378-E3D492FEEB9C}"/>
              </a:ext>
            </a:extLst>
          </p:cNvPr>
          <p:cNvSpPr>
            <a:spLocks noGrp="1"/>
          </p:cNvSpPr>
          <p:nvPr>
            <p:ph type="pic" sz="quarter" idx="23"/>
          </p:nvPr>
        </p:nvSpPr>
        <p:spPr>
          <a:xfrm>
            <a:off x="8942832"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8" name="Text Placeholder 18">
            <a:extLst>
              <a:ext uri="{FF2B5EF4-FFF2-40B4-BE49-F238E27FC236}">
                <a16:creationId xmlns:a16="http://schemas.microsoft.com/office/drawing/2014/main" id="{47AC9724-9FC2-62FA-0DE7-3F9FE9B67A34}"/>
              </a:ext>
            </a:extLst>
          </p:cNvPr>
          <p:cNvSpPr>
            <a:spLocks noGrp="1"/>
          </p:cNvSpPr>
          <p:nvPr>
            <p:ph type="body" sz="quarter" idx="22" hasCustomPrompt="1"/>
          </p:nvPr>
        </p:nvSpPr>
        <p:spPr>
          <a:xfrm>
            <a:off x="8942832" y="3191256"/>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0" name="Text Placeholder 20">
            <a:extLst>
              <a:ext uri="{FF2B5EF4-FFF2-40B4-BE49-F238E27FC236}">
                <a16:creationId xmlns:a16="http://schemas.microsoft.com/office/drawing/2014/main" id="{114EE337-FC29-F325-E528-A3F809B28B5B}"/>
              </a:ext>
            </a:extLst>
          </p:cNvPr>
          <p:cNvSpPr>
            <a:spLocks noGrp="1"/>
          </p:cNvSpPr>
          <p:nvPr>
            <p:ph type="body" sz="quarter" idx="24" hasCustomPrompt="1"/>
          </p:nvPr>
        </p:nvSpPr>
        <p:spPr>
          <a:xfrm>
            <a:off x="8942832" y="3616960"/>
            <a:ext cx="2029968" cy="182880"/>
          </a:xfrm>
        </p:spPr>
        <p:txBody>
          <a:bodyPr anchor="ctr">
            <a:noAutofit/>
          </a:bodyPr>
          <a:lstStyle>
            <a:lvl1pPr marL="0" indent="0" algn="ctr">
              <a:buNone/>
              <a:defRPr sz="1200" spc="20" baseline="0"/>
            </a:lvl1pPr>
          </a:lstStyle>
          <a:p>
            <a:pPr lvl="0"/>
            <a:r>
              <a:rPr lang="en-US" dirty="0"/>
              <a:t>Title</a:t>
            </a:r>
          </a:p>
        </p:txBody>
      </p:sp>
      <p:sp>
        <p:nvSpPr>
          <p:cNvPr id="13" name="Picture Placeholder 16">
            <a:extLst>
              <a:ext uri="{FF2B5EF4-FFF2-40B4-BE49-F238E27FC236}">
                <a16:creationId xmlns:a16="http://schemas.microsoft.com/office/drawing/2014/main" id="{90CBAA5D-3D9B-0CB5-E527-996433638BE3}"/>
              </a:ext>
            </a:extLst>
          </p:cNvPr>
          <p:cNvSpPr>
            <a:spLocks noGrp="1"/>
          </p:cNvSpPr>
          <p:nvPr>
            <p:ph type="pic" sz="quarter" idx="28"/>
          </p:nvPr>
        </p:nvSpPr>
        <p:spPr>
          <a:xfrm>
            <a:off x="8942832"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32" name="Text Placeholder 18">
            <a:extLst>
              <a:ext uri="{FF2B5EF4-FFF2-40B4-BE49-F238E27FC236}">
                <a16:creationId xmlns:a16="http://schemas.microsoft.com/office/drawing/2014/main" id="{5B47333C-2F5E-FA7D-5DD1-191E0F421B61}"/>
              </a:ext>
            </a:extLst>
          </p:cNvPr>
          <p:cNvSpPr>
            <a:spLocks noGrp="1"/>
          </p:cNvSpPr>
          <p:nvPr>
            <p:ph type="body" sz="quarter" idx="35" hasCustomPrompt="1"/>
          </p:nvPr>
        </p:nvSpPr>
        <p:spPr>
          <a:xfrm>
            <a:off x="8942832" y="5790184"/>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3" name="Text Placeholder 20">
            <a:extLst>
              <a:ext uri="{FF2B5EF4-FFF2-40B4-BE49-F238E27FC236}">
                <a16:creationId xmlns:a16="http://schemas.microsoft.com/office/drawing/2014/main" id="{D0AA2AE2-5A11-76D4-4D9C-B6B24D1419D0}"/>
              </a:ext>
            </a:extLst>
          </p:cNvPr>
          <p:cNvSpPr>
            <a:spLocks noGrp="1"/>
          </p:cNvSpPr>
          <p:nvPr>
            <p:ph type="body" sz="quarter" idx="36" hasCustomPrompt="1"/>
          </p:nvPr>
        </p:nvSpPr>
        <p:spPr>
          <a:xfrm>
            <a:off x="8942832" y="6215888"/>
            <a:ext cx="2029968" cy="182880"/>
          </a:xfrm>
        </p:spPr>
        <p:txBody>
          <a:bodyPr anchor="ctr">
            <a:noAutofit/>
          </a:bodyPr>
          <a:lstStyle>
            <a:lvl1pPr marL="0" indent="0" algn="ctr">
              <a:buNone/>
              <a:defRPr sz="1200" spc="20" baseline="0"/>
            </a:lvl1pPr>
          </a:lstStyle>
          <a:p>
            <a:pPr lvl="0"/>
            <a:r>
              <a:rPr lang="en-US" dirty="0"/>
              <a:t>Title</a:t>
            </a:r>
          </a:p>
        </p:txBody>
      </p:sp>
    </p:spTree>
    <p:extLst>
      <p:ext uri="{BB962C8B-B14F-4D97-AF65-F5344CB8AC3E}">
        <p14:creationId xmlns:p14="http://schemas.microsoft.com/office/powerpoint/2010/main" val="85622219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153A2C-DC78-3647-A851-BA2EE93808A9}" type="datetimeFigureOut">
              <a:rPr lang="en-US" smtClean="0"/>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704A4-F123-4D4A-BD11-DB90F9CD62A8}" type="slidenum">
              <a:rPr lang="en-US" smtClean="0"/>
              <a:t>‹#›</a:t>
            </a:fld>
            <a:endParaRPr lang="en-US"/>
          </a:p>
        </p:txBody>
      </p:sp>
    </p:spTree>
    <p:extLst>
      <p:ext uri="{BB962C8B-B14F-4D97-AF65-F5344CB8AC3E}">
        <p14:creationId xmlns:p14="http://schemas.microsoft.com/office/powerpoint/2010/main" val="3913803712"/>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153A2C-DC78-3647-A851-BA2EE93808A9}" type="datetimeFigureOut">
              <a:rPr lang="en-US" smtClean="0"/>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704A4-F123-4D4A-BD11-DB90F9CD62A8}" type="slidenum">
              <a:rPr lang="en-US" smtClean="0"/>
              <a:t>‹#›</a:t>
            </a:fld>
            <a:endParaRPr lang="en-US"/>
          </a:p>
        </p:txBody>
      </p:sp>
    </p:spTree>
    <p:extLst>
      <p:ext uri="{BB962C8B-B14F-4D97-AF65-F5344CB8AC3E}">
        <p14:creationId xmlns:p14="http://schemas.microsoft.com/office/powerpoint/2010/main" val="799162530"/>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227779" y="1346947"/>
            <a:ext cx="13630656"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800"/>
          </a:p>
        </p:txBody>
      </p:sp>
      <p:sp>
        <p:nvSpPr>
          <p:cNvPr id="8" name="Rectangle 7"/>
          <p:cNvSpPr/>
          <p:nvPr/>
        </p:nvSpPr>
        <p:spPr>
          <a:xfrm>
            <a:off x="1227779" y="4299697"/>
            <a:ext cx="13630656"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800"/>
          </a:p>
        </p:txBody>
      </p:sp>
      <p:sp>
        <p:nvSpPr>
          <p:cNvPr id="9" name="Rectangle 8"/>
          <p:cNvSpPr/>
          <p:nvPr/>
        </p:nvSpPr>
        <p:spPr>
          <a:xfrm>
            <a:off x="1227779" y="1484779"/>
            <a:ext cx="13630656"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800"/>
          </a:p>
        </p:txBody>
      </p:sp>
      <p:grpSp>
        <p:nvGrpSpPr>
          <p:cNvPr id="10" name="Group 9"/>
          <p:cNvGrpSpPr/>
          <p:nvPr/>
        </p:nvGrpSpPr>
        <p:grpSpPr>
          <a:xfrm>
            <a:off x="12865620" y="4068923"/>
            <a:ext cx="1441205"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tile tx="0" ty="0" sx="85000" sy="85000" flip="none" algn="tl"/>
            </a:blipFill>
            <a:ln w="25400" cap="flat" cmpd="sng" algn="ctr">
              <a:noFill/>
              <a:prstDash val="solid"/>
            </a:ln>
            <a:effectLst/>
          </p:spPr>
          <p:txBody>
            <a:bodyPr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402080" y="1432223"/>
            <a:ext cx="13289280" cy="3035808"/>
          </a:xfrm>
        </p:spPr>
        <p:txBody>
          <a:bodyPr anchor="ctr">
            <a:noAutofit/>
          </a:bodyPr>
          <a:lstStyle>
            <a:lvl1pPr algn="l">
              <a:lnSpc>
                <a:spcPct val="80000"/>
              </a:lnSpc>
              <a:defRPr sz="9600" cap="all" baseline="0">
                <a:blipFill dpi="0" rotWithShape="1">
                  <a:blip r:embed="rId4"/>
                  <a:tile tx="6350" ty="-127000" sx="65000" sy="64000" flip="none" algn="tl"/>
                </a:blipFill>
              </a:defRPr>
            </a:lvl1pPr>
          </a:lstStyle>
          <a:p>
            <a:r>
              <a:rPr lang="en-GB"/>
              <a:t>Click to edit Master title style</a:t>
            </a:r>
            <a:endParaRPr lang="en-US"/>
          </a:p>
        </p:txBody>
      </p:sp>
      <p:sp>
        <p:nvSpPr>
          <p:cNvPr id="3" name="Subtitle 2"/>
          <p:cNvSpPr>
            <a:spLocks noGrp="1"/>
          </p:cNvSpPr>
          <p:nvPr>
            <p:ph type="subTitle" idx="1"/>
          </p:nvPr>
        </p:nvSpPr>
        <p:spPr>
          <a:xfrm>
            <a:off x="1426464" y="4389120"/>
            <a:ext cx="10521696"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7CD417D9-166A-3842-9B9A-1D605004975C}" type="datetimeFigureOut">
              <a:rPr lang="en-US" smtClean="0"/>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2790311" y="4289334"/>
            <a:ext cx="1591824" cy="640080"/>
          </a:xfrm>
        </p:spPr>
        <p:txBody>
          <a:bodyPr/>
          <a:lstStyle>
            <a:lvl1pPr>
              <a:defRPr sz="2800"/>
            </a:lvl1pPr>
          </a:lstStyle>
          <a:p>
            <a:fld id="{6ECDEB37-70ED-A747-9297-4127A198AC7A}" type="slidenum">
              <a:rPr lang="en-US" smtClean="0"/>
              <a:t>‹#›</a:t>
            </a:fld>
            <a:endParaRPr lang="en-US"/>
          </a:p>
        </p:txBody>
      </p:sp>
    </p:spTree>
    <p:extLst>
      <p:ext uri="{BB962C8B-B14F-4D97-AF65-F5344CB8AC3E}">
        <p14:creationId xmlns:p14="http://schemas.microsoft.com/office/powerpoint/2010/main" val="3118049165"/>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7CD417D9-166A-3842-9B9A-1D605004975C}" type="datetimeFigureOut">
              <a:rPr lang="en-US" smtClean="0"/>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CDEB37-70ED-A747-9297-4127A198AC7A}" type="slidenum">
              <a:rPr lang="en-US" smtClean="0"/>
              <a:t>‹#›</a:t>
            </a:fld>
            <a:endParaRPr lang="en-US"/>
          </a:p>
        </p:txBody>
      </p:sp>
    </p:spTree>
    <p:extLst>
      <p:ext uri="{BB962C8B-B14F-4D97-AF65-F5344CB8AC3E}">
        <p14:creationId xmlns:p14="http://schemas.microsoft.com/office/powerpoint/2010/main" val="152115586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6256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800"/>
          </a:p>
        </p:txBody>
      </p:sp>
      <p:sp>
        <p:nvSpPr>
          <p:cNvPr id="2" name="Title 1"/>
          <p:cNvSpPr>
            <a:spLocks noGrp="1"/>
          </p:cNvSpPr>
          <p:nvPr>
            <p:ph type="title"/>
          </p:nvPr>
        </p:nvSpPr>
        <p:spPr>
          <a:xfrm>
            <a:off x="2889504" y="1225296"/>
            <a:ext cx="12374880" cy="3520440"/>
          </a:xfrm>
        </p:spPr>
        <p:txBody>
          <a:bodyPr anchor="ctr">
            <a:normAutofit/>
          </a:bodyPr>
          <a:lstStyle>
            <a:lvl1pPr>
              <a:lnSpc>
                <a:spcPct val="80000"/>
              </a:lnSpc>
              <a:defRPr sz="8000" b="0"/>
            </a:lvl1pPr>
          </a:lstStyle>
          <a:p>
            <a:r>
              <a:rPr lang="en-GB"/>
              <a:t>Click to edit Master title style</a:t>
            </a:r>
            <a:endParaRPr lang="en-US"/>
          </a:p>
        </p:txBody>
      </p:sp>
      <p:sp>
        <p:nvSpPr>
          <p:cNvPr id="3" name="Text Placeholder 2"/>
          <p:cNvSpPr>
            <a:spLocks noGrp="1"/>
          </p:cNvSpPr>
          <p:nvPr>
            <p:ph type="body" idx="1"/>
          </p:nvPr>
        </p:nvSpPr>
        <p:spPr>
          <a:xfrm>
            <a:off x="2887699" y="5020056"/>
            <a:ext cx="1207008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11458224" y="6272785"/>
            <a:ext cx="3525745" cy="365125"/>
          </a:xfrm>
        </p:spPr>
        <p:txBody>
          <a:bodyPr/>
          <a:lstStyle/>
          <a:p>
            <a:fld id="{7CD417D9-166A-3842-9B9A-1D605004975C}" type="datetimeFigureOut">
              <a:rPr lang="en-US" smtClean="0"/>
              <a:t>8/20/2023</a:t>
            </a:fld>
            <a:endParaRPr lang="en-US"/>
          </a:p>
        </p:txBody>
      </p:sp>
      <p:sp>
        <p:nvSpPr>
          <p:cNvPr id="5" name="Footer Placeholder 4"/>
          <p:cNvSpPr>
            <a:spLocks noGrp="1"/>
          </p:cNvSpPr>
          <p:nvPr>
            <p:ph type="ftr" sz="quarter" idx="11"/>
          </p:nvPr>
        </p:nvSpPr>
        <p:spPr>
          <a:xfrm>
            <a:off x="2910277" y="6272785"/>
            <a:ext cx="8436864" cy="365125"/>
          </a:xfrm>
        </p:spPr>
        <p:txBody>
          <a:bodyPr/>
          <a:lstStyle/>
          <a:p>
            <a:endParaRPr lang="en-US"/>
          </a:p>
        </p:txBody>
      </p:sp>
      <p:grpSp>
        <p:nvGrpSpPr>
          <p:cNvPr id="8" name="Group 7"/>
          <p:cNvGrpSpPr/>
          <p:nvPr/>
        </p:nvGrpSpPr>
        <p:grpSpPr>
          <a:xfrm>
            <a:off x="1196532" y="2325848"/>
            <a:ext cx="1441205"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tile tx="0" ty="0" sx="85000" sy="85000" flip="none" algn="tl"/>
            </a:blipFill>
            <a:ln w="25400" cap="flat" cmpd="sng" algn="ctr">
              <a:noFill/>
              <a:prstDash val="solid"/>
            </a:ln>
            <a:effectLst/>
          </p:spPr>
          <p:txBody>
            <a:bodyPr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1124936" y="2506133"/>
            <a:ext cx="1584397" cy="720332"/>
          </a:xfrm>
        </p:spPr>
        <p:txBody>
          <a:bodyPr/>
          <a:lstStyle>
            <a:lvl1pPr>
              <a:defRPr sz="2800"/>
            </a:lvl1pPr>
          </a:lstStyle>
          <a:p>
            <a:fld id="{6ECDEB37-70ED-A747-9297-4127A198AC7A}" type="slidenum">
              <a:rPr lang="en-US" smtClean="0"/>
              <a:t>‹#›</a:t>
            </a:fld>
            <a:endParaRPr lang="en-US"/>
          </a:p>
        </p:txBody>
      </p:sp>
    </p:spTree>
    <p:extLst>
      <p:ext uri="{BB962C8B-B14F-4D97-AF65-F5344CB8AC3E}">
        <p14:creationId xmlns:p14="http://schemas.microsoft.com/office/powerpoint/2010/main" val="1790084592"/>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1426464" y="2194560"/>
            <a:ext cx="633984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8485632" y="2194560"/>
            <a:ext cx="633984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7CD417D9-166A-3842-9B9A-1D605004975C}" type="datetimeFigureOut">
              <a:rPr lang="en-US" smtClean="0"/>
              <a:t>8/20/2023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CDEB37-70ED-A747-9297-4127A198AC7A}" type="slidenum">
              <a:rPr lang="en-US" smtClean="0"/>
              <a:t>‹#›</a:t>
            </a:fld>
            <a:endParaRPr lang="en-US"/>
          </a:p>
        </p:txBody>
      </p:sp>
    </p:spTree>
    <p:extLst>
      <p:ext uri="{BB962C8B-B14F-4D97-AF65-F5344CB8AC3E}">
        <p14:creationId xmlns:p14="http://schemas.microsoft.com/office/powerpoint/2010/main" val="1519602447"/>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22400" y="2048256"/>
            <a:ext cx="633984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426464" y="2743200"/>
            <a:ext cx="633984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8485632" y="2048256"/>
            <a:ext cx="633984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8485632" y="2743200"/>
            <a:ext cx="633984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7CD417D9-166A-3842-9B9A-1D605004975C}" type="datetimeFigureOut">
              <a:rPr lang="en-US" smtClean="0"/>
              <a:t>8/20/2023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CDEB37-70ED-A747-9297-4127A198AC7A}" type="slidenum">
              <a:rPr lang="en-US" smtClean="0"/>
              <a:t>‹#›</a:t>
            </a:fld>
            <a:endParaRPr lang="en-US"/>
          </a:p>
        </p:txBody>
      </p:sp>
      <p:sp>
        <p:nvSpPr>
          <p:cNvPr id="10" name="Title 9"/>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767717553"/>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CD417D9-166A-3842-9B9A-1D605004975C}" type="datetimeFigureOut">
              <a:rPr lang="en-US" smtClean="0"/>
              <a:t>8/20/2023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CDEB37-70ED-A747-9297-4127A198AC7A}" type="slidenum">
              <a:rPr lang="en-US" smtClean="0"/>
              <a:t>‹#›</a:t>
            </a:fld>
            <a:endParaRPr lang="en-US"/>
          </a:p>
        </p:txBody>
      </p:sp>
      <p:sp>
        <p:nvSpPr>
          <p:cNvPr id="6" name="Title 5"/>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456775907"/>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D417D9-166A-3842-9B9A-1D605004975C}" type="datetimeFigureOut">
              <a:rPr lang="en-US" smtClean="0"/>
              <a:t>8/20/2023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CDEB37-70ED-A747-9297-4127A198AC7A}" type="slidenum">
              <a:rPr lang="en-US" smtClean="0"/>
              <a:t>‹#›</a:t>
            </a:fld>
            <a:endParaRPr lang="en-US"/>
          </a:p>
        </p:txBody>
      </p:sp>
    </p:spTree>
    <p:extLst>
      <p:ext uri="{BB962C8B-B14F-4D97-AF65-F5344CB8AC3E}">
        <p14:creationId xmlns:p14="http://schemas.microsoft.com/office/powerpoint/2010/main" val="1539106745"/>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1071654" y="1"/>
            <a:ext cx="5184345"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800"/>
          </a:p>
        </p:txBody>
      </p:sp>
      <p:sp>
        <p:nvSpPr>
          <p:cNvPr id="2" name="Title 1"/>
          <p:cNvSpPr>
            <a:spLocks noGrp="1"/>
          </p:cNvSpPr>
          <p:nvPr>
            <p:ph type="title"/>
          </p:nvPr>
        </p:nvSpPr>
        <p:spPr>
          <a:xfrm>
            <a:off x="11399520" y="685800"/>
            <a:ext cx="4267200" cy="1737360"/>
          </a:xfrm>
        </p:spPr>
        <p:txBody>
          <a:bodyPr anchor="b">
            <a:normAutofit/>
          </a:bodyPr>
          <a:lstStyle>
            <a:lvl1pPr>
              <a:defRPr sz="3200" b="1"/>
            </a:lvl1pPr>
          </a:lstStyle>
          <a:p>
            <a:r>
              <a:rPr lang="en-GB"/>
              <a:t>Click to edit Master title style</a:t>
            </a:r>
            <a:endParaRPr lang="en-US"/>
          </a:p>
        </p:txBody>
      </p:sp>
      <p:sp>
        <p:nvSpPr>
          <p:cNvPr id="3" name="Content Placeholder 2"/>
          <p:cNvSpPr>
            <a:spLocks noGrp="1"/>
          </p:cNvSpPr>
          <p:nvPr>
            <p:ph idx="1"/>
          </p:nvPr>
        </p:nvSpPr>
        <p:spPr>
          <a:xfrm>
            <a:off x="1117600" y="685800"/>
            <a:ext cx="8948928"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11399520" y="2423160"/>
            <a:ext cx="42672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7CD417D9-166A-3842-9B9A-1D605004975C}" type="datetimeFigureOut">
              <a:rPr lang="en-US" smtClean="0"/>
              <a:t>8/20/2023</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5202300" y="6229681"/>
            <a:ext cx="6096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tile tx="50800" ty="0" sx="85000" sy="85000" flip="none" algn="tl"/>
            </a:blipFill>
            <a:ln w="25400" cap="flat" cmpd="sng" algn="ctr">
              <a:noFill/>
              <a:prstDash val="solid"/>
            </a:ln>
            <a:effectLst/>
          </p:spPr>
          <p:txBody>
            <a:bodyPr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6ECDEB37-70ED-A747-9297-4127A198AC7A}" type="slidenum">
              <a:rPr lang="en-US" smtClean="0"/>
              <a:t>‹#›</a:t>
            </a:fld>
            <a:endParaRPr lang="en-US"/>
          </a:p>
        </p:txBody>
      </p:sp>
    </p:spTree>
    <p:extLst>
      <p:ext uri="{BB962C8B-B14F-4D97-AF65-F5344CB8AC3E}">
        <p14:creationId xmlns:p14="http://schemas.microsoft.com/office/powerpoint/2010/main" val="35796723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950ED98-B5D1-206C-403F-FA954F9D2CFF}"/>
              </a:ext>
            </a:extLst>
          </p:cNvPr>
          <p:cNvSpPr/>
          <p:nvPr userDrawn="1"/>
        </p:nvSpPr>
        <p:spPr>
          <a:xfrm>
            <a:off x="685338"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E8643CE-01D9-3E5E-15F6-20689F775F15}"/>
              </a:ext>
            </a:extLst>
          </p:cNvPr>
          <p:cNvSpPr/>
          <p:nvPr userDrawn="1"/>
        </p:nvSpPr>
        <p:spPr>
          <a:xfrm>
            <a:off x="2900911" y="3796480"/>
            <a:ext cx="2011680" cy="151790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AF82DDD-EDEC-7D87-F43A-113C5E4A4FE7}"/>
              </a:ext>
            </a:extLst>
          </p:cNvPr>
          <p:cNvSpPr/>
          <p:nvPr userDrawn="1"/>
        </p:nvSpPr>
        <p:spPr>
          <a:xfrm>
            <a:off x="5116484"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47E492E-967F-54B7-55B1-08A5E1C3615B}"/>
              </a:ext>
            </a:extLst>
          </p:cNvPr>
          <p:cNvSpPr/>
          <p:nvPr userDrawn="1"/>
        </p:nvSpPr>
        <p:spPr>
          <a:xfrm>
            <a:off x="9547629"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C0053FE-E44A-CA97-F782-67FC633E722E}"/>
              </a:ext>
            </a:extLst>
          </p:cNvPr>
          <p:cNvSpPr/>
          <p:nvPr userDrawn="1"/>
        </p:nvSpPr>
        <p:spPr>
          <a:xfrm>
            <a:off x="7332057" y="3796480"/>
            <a:ext cx="2011680" cy="151790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445A0A-815D-3414-088B-C041E6742DBE}"/>
              </a:ext>
            </a:extLst>
          </p:cNvPr>
          <p:cNvSpPr>
            <a:spLocks noGrp="1"/>
          </p:cNvSpPr>
          <p:nvPr>
            <p:ph type="title"/>
          </p:nvPr>
        </p:nvSpPr>
        <p:spPr>
          <a:xfrm>
            <a:off x="758952" y="841248"/>
            <a:ext cx="10671048" cy="768096"/>
          </a:xfrm>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317B5E29-6335-83BC-FA01-FAE422D2658B}"/>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536476D1-B61A-E9FD-E266-768B405CC30B}"/>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46" name="Text Placeholder 2">
            <a:extLst>
              <a:ext uri="{FF2B5EF4-FFF2-40B4-BE49-F238E27FC236}">
                <a16:creationId xmlns:a16="http://schemas.microsoft.com/office/drawing/2014/main" id="{C025625F-8274-840F-6DD8-D36687CB8F7E}"/>
              </a:ext>
            </a:extLst>
          </p:cNvPr>
          <p:cNvSpPr>
            <a:spLocks noGrp="1"/>
          </p:cNvSpPr>
          <p:nvPr>
            <p:ph type="body" idx="1"/>
          </p:nvPr>
        </p:nvSpPr>
        <p:spPr>
          <a:xfrm>
            <a:off x="685338"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4" name="Picture Placeholder 62">
            <a:extLst>
              <a:ext uri="{FF2B5EF4-FFF2-40B4-BE49-F238E27FC236}">
                <a16:creationId xmlns:a16="http://schemas.microsoft.com/office/drawing/2014/main" id="{2F18FBB7-2D21-7954-1324-C7D3BFE5C85D}"/>
              </a:ext>
            </a:extLst>
          </p:cNvPr>
          <p:cNvSpPr>
            <a:spLocks noGrp="1"/>
          </p:cNvSpPr>
          <p:nvPr>
            <p:ph type="pic" sz="quarter" idx="23"/>
          </p:nvPr>
        </p:nvSpPr>
        <p:spPr>
          <a:xfrm>
            <a:off x="1339134"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2" name="Text Placeholder 51">
            <a:extLst>
              <a:ext uri="{FF2B5EF4-FFF2-40B4-BE49-F238E27FC236}">
                <a16:creationId xmlns:a16="http://schemas.microsoft.com/office/drawing/2014/main" id="{2EF54C35-5F8E-4E0A-AB4D-97E38121910A}"/>
              </a:ext>
            </a:extLst>
          </p:cNvPr>
          <p:cNvSpPr>
            <a:spLocks noGrp="1"/>
          </p:cNvSpPr>
          <p:nvPr>
            <p:ph type="body" sz="quarter" idx="18"/>
          </p:nvPr>
        </p:nvSpPr>
        <p:spPr>
          <a:xfrm>
            <a:off x="731058"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47" name="Text Placeholder 4">
            <a:extLst>
              <a:ext uri="{FF2B5EF4-FFF2-40B4-BE49-F238E27FC236}">
                <a16:creationId xmlns:a16="http://schemas.microsoft.com/office/drawing/2014/main" id="{79F9AD31-B0C5-3563-C73A-8B6297FCFD1C}"/>
              </a:ext>
            </a:extLst>
          </p:cNvPr>
          <p:cNvSpPr>
            <a:spLocks noGrp="1"/>
          </p:cNvSpPr>
          <p:nvPr>
            <p:ph type="body" sz="quarter" idx="3"/>
          </p:nvPr>
        </p:nvSpPr>
        <p:spPr>
          <a:xfrm>
            <a:off x="2900910" y="2491684"/>
            <a:ext cx="2011680" cy="2825173"/>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8" name="Picture Placeholder 62">
            <a:extLst>
              <a:ext uri="{FF2B5EF4-FFF2-40B4-BE49-F238E27FC236}">
                <a16:creationId xmlns:a16="http://schemas.microsoft.com/office/drawing/2014/main" id="{05E8E8EF-4954-870B-04E5-82BC660A6738}"/>
              </a:ext>
            </a:extLst>
          </p:cNvPr>
          <p:cNvSpPr>
            <a:spLocks noGrp="1"/>
          </p:cNvSpPr>
          <p:nvPr>
            <p:ph type="pic" sz="quarter" idx="27"/>
          </p:nvPr>
        </p:nvSpPr>
        <p:spPr>
          <a:xfrm>
            <a:off x="3554707" y="2111058"/>
            <a:ext cx="704088" cy="704088"/>
          </a:xfrm>
          <a:prstGeom prst="ellipse">
            <a:avLst/>
          </a:prstGeom>
          <a:solidFill>
            <a:schemeClr val="accent3"/>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8" name="Text Placeholder 51">
            <a:extLst>
              <a:ext uri="{FF2B5EF4-FFF2-40B4-BE49-F238E27FC236}">
                <a16:creationId xmlns:a16="http://schemas.microsoft.com/office/drawing/2014/main" id="{75981CD1-EA26-D1CF-F19E-B58C16BA8A69}"/>
              </a:ext>
            </a:extLst>
          </p:cNvPr>
          <p:cNvSpPr>
            <a:spLocks noGrp="1"/>
          </p:cNvSpPr>
          <p:nvPr>
            <p:ph type="body" sz="quarter" idx="19"/>
          </p:nvPr>
        </p:nvSpPr>
        <p:spPr>
          <a:xfrm>
            <a:off x="2946630"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48" name="Text Placeholder 4">
            <a:extLst>
              <a:ext uri="{FF2B5EF4-FFF2-40B4-BE49-F238E27FC236}">
                <a16:creationId xmlns:a16="http://schemas.microsoft.com/office/drawing/2014/main" id="{3A09BBD1-5CBC-B0EF-71C0-054FCB989BC6}"/>
              </a:ext>
            </a:extLst>
          </p:cNvPr>
          <p:cNvSpPr>
            <a:spLocks noGrp="1"/>
          </p:cNvSpPr>
          <p:nvPr>
            <p:ph type="body" sz="quarter" idx="13"/>
          </p:nvPr>
        </p:nvSpPr>
        <p:spPr>
          <a:xfrm>
            <a:off x="5116484"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7" name="Picture Placeholder 62">
            <a:extLst>
              <a:ext uri="{FF2B5EF4-FFF2-40B4-BE49-F238E27FC236}">
                <a16:creationId xmlns:a16="http://schemas.microsoft.com/office/drawing/2014/main" id="{4AD0C8C9-DB5A-6DC8-2729-A21F1A5CF174}"/>
              </a:ext>
            </a:extLst>
          </p:cNvPr>
          <p:cNvSpPr>
            <a:spLocks noGrp="1"/>
          </p:cNvSpPr>
          <p:nvPr>
            <p:ph type="pic" sz="quarter" idx="26"/>
          </p:nvPr>
        </p:nvSpPr>
        <p:spPr>
          <a:xfrm>
            <a:off x="5770280"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9" name="Text Placeholder 51">
            <a:extLst>
              <a:ext uri="{FF2B5EF4-FFF2-40B4-BE49-F238E27FC236}">
                <a16:creationId xmlns:a16="http://schemas.microsoft.com/office/drawing/2014/main" id="{F02DE2DC-F65C-32A5-5821-89FB2F53C325}"/>
              </a:ext>
            </a:extLst>
          </p:cNvPr>
          <p:cNvSpPr>
            <a:spLocks noGrp="1"/>
          </p:cNvSpPr>
          <p:nvPr>
            <p:ph type="body" sz="quarter" idx="20"/>
          </p:nvPr>
        </p:nvSpPr>
        <p:spPr>
          <a:xfrm>
            <a:off x="5162204"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49" name="Text Placeholder 4">
            <a:extLst>
              <a:ext uri="{FF2B5EF4-FFF2-40B4-BE49-F238E27FC236}">
                <a16:creationId xmlns:a16="http://schemas.microsoft.com/office/drawing/2014/main" id="{084A0326-A0B8-1723-B8BA-B015344F2DCE}"/>
              </a:ext>
            </a:extLst>
          </p:cNvPr>
          <p:cNvSpPr>
            <a:spLocks noGrp="1"/>
          </p:cNvSpPr>
          <p:nvPr>
            <p:ph type="body" sz="quarter" idx="15"/>
          </p:nvPr>
        </p:nvSpPr>
        <p:spPr>
          <a:xfrm>
            <a:off x="7332057" y="2491684"/>
            <a:ext cx="2011680" cy="2825173"/>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6" name="Picture Placeholder 62">
            <a:extLst>
              <a:ext uri="{FF2B5EF4-FFF2-40B4-BE49-F238E27FC236}">
                <a16:creationId xmlns:a16="http://schemas.microsoft.com/office/drawing/2014/main" id="{139354A0-F5DF-3AC5-5E8B-A41146C26F3C}"/>
              </a:ext>
            </a:extLst>
          </p:cNvPr>
          <p:cNvSpPr>
            <a:spLocks noGrp="1"/>
          </p:cNvSpPr>
          <p:nvPr>
            <p:ph type="pic" sz="quarter" idx="25"/>
          </p:nvPr>
        </p:nvSpPr>
        <p:spPr>
          <a:xfrm>
            <a:off x="7985853" y="2111058"/>
            <a:ext cx="704088" cy="704088"/>
          </a:xfrm>
          <a:prstGeom prst="ellipse">
            <a:avLst/>
          </a:prstGeom>
          <a:solidFill>
            <a:schemeClr val="accent3"/>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0" name="Text Placeholder 51">
            <a:extLst>
              <a:ext uri="{FF2B5EF4-FFF2-40B4-BE49-F238E27FC236}">
                <a16:creationId xmlns:a16="http://schemas.microsoft.com/office/drawing/2014/main" id="{E9730E82-F317-686A-8777-D81705BCC706}"/>
              </a:ext>
            </a:extLst>
          </p:cNvPr>
          <p:cNvSpPr>
            <a:spLocks noGrp="1"/>
          </p:cNvSpPr>
          <p:nvPr>
            <p:ph type="body" sz="quarter" idx="21"/>
          </p:nvPr>
        </p:nvSpPr>
        <p:spPr>
          <a:xfrm>
            <a:off x="7377777"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50" name="Text Placeholder 4">
            <a:extLst>
              <a:ext uri="{FF2B5EF4-FFF2-40B4-BE49-F238E27FC236}">
                <a16:creationId xmlns:a16="http://schemas.microsoft.com/office/drawing/2014/main" id="{0E3B57F3-1903-446F-D989-D6CA342D0861}"/>
              </a:ext>
            </a:extLst>
          </p:cNvPr>
          <p:cNvSpPr>
            <a:spLocks noGrp="1"/>
          </p:cNvSpPr>
          <p:nvPr>
            <p:ph type="body" sz="quarter" idx="17"/>
          </p:nvPr>
        </p:nvSpPr>
        <p:spPr>
          <a:xfrm>
            <a:off x="9547629"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5" name="Picture Placeholder 62">
            <a:extLst>
              <a:ext uri="{FF2B5EF4-FFF2-40B4-BE49-F238E27FC236}">
                <a16:creationId xmlns:a16="http://schemas.microsoft.com/office/drawing/2014/main" id="{D5BF3A8A-72F1-392E-855B-5B36E244A7FD}"/>
              </a:ext>
            </a:extLst>
          </p:cNvPr>
          <p:cNvSpPr>
            <a:spLocks noGrp="1"/>
          </p:cNvSpPr>
          <p:nvPr>
            <p:ph type="pic" sz="quarter" idx="24"/>
          </p:nvPr>
        </p:nvSpPr>
        <p:spPr>
          <a:xfrm>
            <a:off x="10201425"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1" name="Text Placeholder 51">
            <a:extLst>
              <a:ext uri="{FF2B5EF4-FFF2-40B4-BE49-F238E27FC236}">
                <a16:creationId xmlns:a16="http://schemas.microsoft.com/office/drawing/2014/main" id="{2AED5DDC-3165-FA12-0310-E3545223E292}"/>
              </a:ext>
            </a:extLst>
          </p:cNvPr>
          <p:cNvSpPr>
            <a:spLocks noGrp="1"/>
          </p:cNvSpPr>
          <p:nvPr>
            <p:ph type="body" sz="quarter" idx="22"/>
          </p:nvPr>
        </p:nvSpPr>
        <p:spPr>
          <a:xfrm>
            <a:off x="9593349"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Tree>
    <p:extLst>
      <p:ext uri="{BB962C8B-B14F-4D97-AF65-F5344CB8AC3E}">
        <p14:creationId xmlns:p14="http://schemas.microsoft.com/office/powerpoint/2010/main" val="366790217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11071654" y="1"/>
            <a:ext cx="5184345"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800"/>
          </a:p>
        </p:txBody>
      </p:sp>
      <p:sp>
        <p:nvSpPr>
          <p:cNvPr id="2" name="Title 1"/>
          <p:cNvSpPr>
            <a:spLocks noGrp="1"/>
          </p:cNvSpPr>
          <p:nvPr>
            <p:ph type="title"/>
          </p:nvPr>
        </p:nvSpPr>
        <p:spPr>
          <a:xfrm>
            <a:off x="11399520" y="685800"/>
            <a:ext cx="4267200" cy="1737360"/>
          </a:xfrm>
        </p:spPr>
        <p:txBody>
          <a:bodyPr anchor="b">
            <a:normAutofit/>
          </a:bodyPr>
          <a:lstStyle>
            <a:lvl1pPr>
              <a:defRPr sz="3200" b="1"/>
            </a:lvl1pPr>
          </a:lstStyle>
          <a:p>
            <a:r>
              <a:rPr lang="en-GB"/>
              <a:t>Click to edit Master title style</a:t>
            </a:r>
            <a:endParaRPr lang="en-US"/>
          </a:p>
        </p:txBody>
      </p:sp>
      <p:sp>
        <p:nvSpPr>
          <p:cNvPr id="3" name="Picture Placeholder 2"/>
          <p:cNvSpPr>
            <a:spLocks noGrp="1"/>
          </p:cNvSpPr>
          <p:nvPr>
            <p:ph type="pic" idx="1"/>
          </p:nvPr>
        </p:nvSpPr>
        <p:spPr>
          <a:xfrm>
            <a:off x="0" y="0"/>
            <a:ext cx="11071653"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11399520" y="2423160"/>
            <a:ext cx="42672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7CD417D9-166A-3842-9B9A-1D605004975C}" type="datetimeFigureOut">
              <a:rPr lang="en-US" smtClean="0"/>
              <a:t>8/20/2023</a:t>
            </a:fld>
            <a:endParaRPr lang="en-US"/>
          </a:p>
        </p:txBody>
      </p:sp>
      <p:grpSp>
        <p:nvGrpSpPr>
          <p:cNvPr id="8" name="Group 7"/>
          <p:cNvGrpSpPr>
            <a:grpSpLocks noChangeAspect="1"/>
          </p:cNvGrpSpPr>
          <p:nvPr/>
        </p:nvGrpSpPr>
        <p:grpSpPr>
          <a:xfrm>
            <a:off x="15202300" y="6229681"/>
            <a:ext cx="6096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tile tx="50800" ty="0" sx="85000" sy="85000" flip="none" algn="tl"/>
            </a:blipFill>
            <a:ln w="25400" cap="flat" cmpd="sng" algn="ctr">
              <a:noFill/>
              <a:prstDash val="solid"/>
            </a:ln>
            <a:effectLst/>
          </p:spPr>
          <p:txBody>
            <a:bodyPr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6ECDEB37-70ED-A747-9297-4127A198AC7A}" type="slidenum">
              <a:rPr lang="en-US" smtClean="0"/>
              <a:t>‹#›</a:t>
            </a:fld>
            <a:endParaRPr lang="en-US"/>
          </a:p>
        </p:txBody>
      </p:sp>
    </p:spTree>
    <p:extLst>
      <p:ext uri="{BB962C8B-B14F-4D97-AF65-F5344CB8AC3E}">
        <p14:creationId xmlns:p14="http://schemas.microsoft.com/office/powerpoint/2010/main" val="2159427825"/>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7CD417D9-166A-3842-9B9A-1D605004975C}" type="datetimeFigureOut">
              <a:rPr lang="en-US" smtClean="0"/>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CDEB37-70ED-A747-9297-4127A198AC7A}" type="slidenum">
              <a:rPr lang="en-US" smtClean="0"/>
              <a:t>‹#›</a:t>
            </a:fld>
            <a:endParaRPr lang="en-US"/>
          </a:p>
        </p:txBody>
      </p:sp>
    </p:spTree>
    <p:extLst>
      <p:ext uri="{BB962C8B-B14F-4D97-AF65-F5344CB8AC3E}">
        <p14:creationId xmlns:p14="http://schemas.microsoft.com/office/powerpoint/2010/main" val="3900774306"/>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633200" y="533400"/>
            <a:ext cx="3403600" cy="5638800"/>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1422400" y="533400"/>
            <a:ext cx="10007600" cy="56388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7CD417D9-166A-3842-9B9A-1D605004975C}" type="datetimeFigureOut">
              <a:rPr lang="en-US" smtClean="0"/>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CDEB37-70ED-A747-9297-4127A198AC7A}" type="slidenum">
              <a:rPr lang="en-US" smtClean="0"/>
              <a:t>‹#›</a:t>
            </a:fld>
            <a:endParaRPr lang="en-US"/>
          </a:p>
        </p:txBody>
      </p:sp>
    </p:spTree>
    <p:extLst>
      <p:ext uri="{BB962C8B-B14F-4D97-AF65-F5344CB8AC3E}">
        <p14:creationId xmlns:p14="http://schemas.microsoft.com/office/powerpoint/2010/main" val="3173480338"/>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6948214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6498356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9916156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4395680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4984423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168423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004956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E2DECB02-D9CE-E57A-0604-BFF41EC38AFA}"/>
              </a:ext>
            </a:extLst>
          </p:cNvPr>
          <p:cNvSpPr/>
          <p:nvPr userDrawn="1"/>
        </p:nvSpPr>
        <p:spPr>
          <a:xfrm>
            <a:off x="0" y="0"/>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dirty="0"/>
          </a:p>
        </p:txBody>
      </p:sp>
      <p:sp>
        <p:nvSpPr>
          <p:cNvPr id="26" name="Freeform: Shape 25">
            <a:extLst>
              <a:ext uri="{FF2B5EF4-FFF2-40B4-BE49-F238E27FC236}">
                <a16:creationId xmlns:a16="http://schemas.microsoft.com/office/drawing/2014/main" id="{68E760EA-7D83-1DF2-A8EE-4F218084E74F}"/>
              </a:ext>
            </a:extLst>
          </p:cNvPr>
          <p:cNvSpPr/>
          <p:nvPr userDrawn="1"/>
        </p:nvSpPr>
        <p:spPr>
          <a:xfrm>
            <a:off x="1" y="-1"/>
            <a:ext cx="1970627" cy="1990267"/>
          </a:xfrm>
          <a:custGeom>
            <a:avLst/>
            <a:gdLst>
              <a:gd name="connsiteX0" fmla="*/ 0 w 1970627"/>
              <a:gd name="connsiteY0" fmla="*/ 0 h 1990267"/>
              <a:gd name="connsiteX1" fmla="*/ 1970627 w 1970627"/>
              <a:gd name="connsiteY1" fmla="*/ 0 h 1990267"/>
              <a:gd name="connsiteX2" fmla="*/ 1960534 w 1970627"/>
              <a:gd name="connsiteY2" fmla="*/ 200357 h 1990267"/>
              <a:gd name="connsiteX3" fmla="*/ 190254 w 1970627"/>
              <a:gd name="connsiteY3" fmla="*/ 1980571 h 1990267"/>
              <a:gd name="connsiteX4" fmla="*/ 0 w 1970627"/>
              <a:gd name="connsiteY4" fmla="*/ 1990267 h 199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627" h="1990267">
                <a:moveTo>
                  <a:pt x="0" y="0"/>
                </a:moveTo>
                <a:lnTo>
                  <a:pt x="1970627" y="0"/>
                </a:lnTo>
                <a:lnTo>
                  <a:pt x="1960534" y="200357"/>
                </a:lnTo>
                <a:cubicBezTo>
                  <a:pt x="1865827" y="1135608"/>
                  <a:pt x="1124383" y="1884831"/>
                  <a:pt x="190254" y="1980571"/>
                </a:cubicBezTo>
                <a:lnTo>
                  <a:pt x="0" y="1990267"/>
                </a:lnTo>
                <a:close/>
              </a:path>
            </a:pathLst>
          </a:custGeom>
          <a:solidFill>
            <a:srgbClr val="F5CDCE"/>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6" name="Freeform: Shape 15">
            <a:extLst>
              <a:ext uri="{FF2B5EF4-FFF2-40B4-BE49-F238E27FC236}">
                <a16:creationId xmlns:a16="http://schemas.microsoft.com/office/drawing/2014/main" id="{FF3F3353-78A1-F584-81A6-9513382DF18F}"/>
              </a:ext>
            </a:extLst>
          </p:cNvPr>
          <p:cNvSpPr/>
          <p:nvPr userDrawn="1"/>
        </p:nvSpPr>
        <p:spPr>
          <a:xfrm>
            <a:off x="1" y="1"/>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A65C6DDD-D2BB-0153-0F53-9F7C17BDFD2B}"/>
              </a:ext>
            </a:extLst>
          </p:cNvPr>
          <p:cNvSpPr>
            <a:spLocks noGrp="1"/>
          </p:cNvSpPr>
          <p:nvPr>
            <p:ph type="title"/>
          </p:nvPr>
        </p:nvSpPr>
        <p:spPr/>
        <p:txBody>
          <a:bodyPr/>
          <a:lstStyle>
            <a:lvl1pPr>
              <a:lnSpc>
                <a:spcPct val="100000"/>
              </a:lnSpc>
              <a:defRPr>
                <a:solidFill>
                  <a:schemeClr val="accent6"/>
                </a:solidFill>
              </a:defRPr>
            </a:lvl1p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471A846E-CBB1-9805-456D-0C0B890912B7}"/>
              </a:ext>
            </a:extLst>
          </p:cNvPr>
          <p:cNvSpPr>
            <a:spLocks noGrp="1"/>
          </p:cNvSpPr>
          <p:nvPr>
            <p:ph type="sldNum" sz="quarter" idx="12"/>
          </p:nvPr>
        </p:nvSpPr>
        <p:spPr/>
        <p:txBody>
          <a:bodyPr/>
          <a:lstStyle/>
          <a:p>
            <a:fld id="{48F63A3B-78C7-47BE-AE5E-E10140E04643}" type="slidenum">
              <a:rPr lang="en-US" smtClean="0"/>
              <a:pPr/>
              <a:t>‹#›</a:t>
            </a:fld>
            <a:endParaRPr lang="en-US" dirty="0"/>
          </a:p>
        </p:txBody>
      </p:sp>
      <p:sp>
        <p:nvSpPr>
          <p:cNvPr id="30" name="Image 2" descr="preencoded.png">
            <a:extLst>
              <a:ext uri="{FF2B5EF4-FFF2-40B4-BE49-F238E27FC236}">
                <a16:creationId xmlns:a16="http://schemas.microsoft.com/office/drawing/2014/main" id="{790E862E-398F-571C-EC2C-3D17164DE059}"/>
              </a:ext>
            </a:extLst>
          </p:cNvPr>
          <p:cNvSpPr/>
          <p:nvPr/>
        </p:nvSpPr>
        <p:spPr>
          <a:xfrm>
            <a:off x="1458332" y="590133"/>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dirty="0"/>
          </a:p>
        </p:txBody>
      </p:sp>
      <p:sp>
        <p:nvSpPr>
          <p:cNvPr id="31" name="Text Placeholder 2">
            <a:extLst>
              <a:ext uri="{FF2B5EF4-FFF2-40B4-BE49-F238E27FC236}">
                <a16:creationId xmlns:a16="http://schemas.microsoft.com/office/drawing/2014/main" id="{AB1DF8DE-0EED-2627-4B5E-266C0BC276BE}"/>
              </a:ext>
            </a:extLst>
          </p:cNvPr>
          <p:cNvSpPr>
            <a:spLocks noGrp="1"/>
          </p:cNvSpPr>
          <p:nvPr>
            <p:ph type="body" idx="1" hasCustomPrompt="1"/>
          </p:nvPr>
        </p:nvSpPr>
        <p:spPr>
          <a:xfrm>
            <a:off x="685338"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2" name="Text Placeholder 4">
            <a:extLst>
              <a:ext uri="{FF2B5EF4-FFF2-40B4-BE49-F238E27FC236}">
                <a16:creationId xmlns:a16="http://schemas.microsoft.com/office/drawing/2014/main" id="{5AE99EEE-38C4-CB2D-EEA0-8A2EB6F129E4}"/>
              </a:ext>
            </a:extLst>
          </p:cNvPr>
          <p:cNvSpPr>
            <a:spLocks noGrp="1"/>
          </p:cNvSpPr>
          <p:nvPr>
            <p:ph type="body" sz="quarter" idx="3" hasCustomPrompt="1"/>
          </p:nvPr>
        </p:nvSpPr>
        <p:spPr>
          <a:xfrm>
            <a:off x="2900911" y="3017520"/>
            <a:ext cx="1993392" cy="557784"/>
          </a:xfrm>
          <a:solidFill>
            <a:schemeClr val="accent1"/>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3" name="Text Placeholder 4">
            <a:extLst>
              <a:ext uri="{FF2B5EF4-FFF2-40B4-BE49-F238E27FC236}">
                <a16:creationId xmlns:a16="http://schemas.microsoft.com/office/drawing/2014/main" id="{AA90F0AE-69F4-EBD3-AED1-81E98D34811D}"/>
              </a:ext>
            </a:extLst>
          </p:cNvPr>
          <p:cNvSpPr>
            <a:spLocks noGrp="1"/>
          </p:cNvSpPr>
          <p:nvPr>
            <p:ph type="body" sz="quarter" idx="13" hasCustomPrompt="1"/>
          </p:nvPr>
        </p:nvSpPr>
        <p:spPr>
          <a:xfrm>
            <a:off x="5116484"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4" name="Text Placeholder 4">
            <a:extLst>
              <a:ext uri="{FF2B5EF4-FFF2-40B4-BE49-F238E27FC236}">
                <a16:creationId xmlns:a16="http://schemas.microsoft.com/office/drawing/2014/main" id="{F9E49243-B04A-D7AF-B4C7-8E1AE776F811}"/>
              </a:ext>
            </a:extLst>
          </p:cNvPr>
          <p:cNvSpPr>
            <a:spLocks noGrp="1"/>
          </p:cNvSpPr>
          <p:nvPr>
            <p:ph type="body" sz="quarter" idx="15" hasCustomPrompt="1"/>
          </p:nvPr>
        </p:nvSpPr>
        <p:spPr>
          <a:xfrm>
            <a:off x="7332057" y="3017520"/>
            <a:ext cx="1993392" cy="557784"/>
          </a:xfrm>
          <a:solidFill>
            <a:schemeClr val="accent1"/>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5" name="Text Placeholder 4">
            <a:extLst>
              <a:ext uri="{FF2B5EF4-FFF2-40B4-BE49-F238E27FC236}">
                <a16:creationId xmlns:a16="http://schemas.microsoft.com/office/drawing/2014/main" id="{4780DCD4-46DE-8C31-9F39-FC6E45FC1EBE}"/>
              </a:ext>
            </a:extLst>
          </p:cNvPr>
          <p:cNvSpPr>
            <a:spLocks noGrp="1"/>
          </p:cNvSpPr>
          <p:nvPr>
            <p:ph type="body" sz="quarter" idx="17" hasCustomPrompt="1"/>
          </p:nvPr>
        </p:nvSpPr>
        <p:spPr>
          <a:xfrm>
            <a:off x="9547629"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6" name="Text Placeholder 51">
            <a:extLst>
              <a:ext uri="{FF2B5EF4-FFF2-40B4-BE49-F238E27FC236}">
                <a16:creationId xmlns:a16="http://schemas.microsoft.com/office/drawing/2014/main" id="{9FBDF935-4925-03EC-CBC9-1EBA90DF849B}"/>
              </a:ext>
            </a:extLst>
          </p:cNvPr>
          <p:cNvSpPr>
            <a:spLocks noGrp="1"/>
          </p:cNvSpPr>
          <p:nvPr>
            <p:ph type="body" sz="quarter" idx="18"/>
          </p:nvPr>
        </p:nvSpPr>
        <p:spPr>
          <a:xfrm>
            <a:off x="685338"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37" name="Text Placeholder 51">
            <a:extLst>
              <a:ext uri="{FF2B5EF4-FFF2-40B4-BE49-F238E27FC236}">
                <a16:creationId xmlns:a16="http://schemas.microsoft.com/office/drawing/2014/main" id="{9BB76AA7-442D-54A7-D075-C67F47438963}"/>
              </a:ext>
            </a:extLst>
          </p:cNvPr>
          <p:cNvSpPr>
            <a:spLocks noGrp="1"/>
          </p:cNvSpPr>
          <p:nvPr>
            <p:ph type="body" sz="quarter" idx="19"/>
          </p:nvPr>
        </p:nvSpPr>
        <p:spPr>
          <a:xfrm>
            <a:off x="2900911"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38" name="Text Placeholder 51">
            <a:extLst>
              <a:ext uri="{FF2B5EF4-FFF2-40B4-BE49-F238E27FC236}">
                <a16:creationId xmlns:a16="http://schemas.microsoft.com/office/drawing/2014/main" id="{9E419856-1586-F2D8-A1B4-F67FEE9839DF}"/>
              </a:ext>
            </a:extLst>
          </p:cNvPr>
          <p:cNvSpPr>
            <a:spLocks noGrp="1"/>
          </p:cNvSpPr>
          <p:nvPr>
            <p:ph type="body" sz="quarter" idx="20"/>
          </p:nvPr>
        </p:nvSpPr>
        <p:spPr>
          <a:xfrm>
            <a:off x="5116484"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39" name="Text Placeholder 51">
            <a:extLst>
              <a:ext uri="{FF2B5EF4-FFF2-40B4-BE49-F238E27FC236}">
                <a16:creationId xmlns:a16="http://schemas.microsoft.com/office/drawing/2014/main" id="{AED74DD2-EAE3-76BF-56B9-C04FCED1F2DB}"/>
              </a:ext>
            </a:extLst>
          </p:cNvPr>
          <p:cNvSpPr>
            <a:spLocks noGrp="1"/>
          </p:cNvSpPr>
          <p:nvPr>
            <p:ph type="body" sz="quarter" idx="21"/>
          </p:nvPr>
        </p:nvSpPr>
        <p:spPr>
          <a:xfrm>
            <a:off x="7332057"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40" name="Text Placeholder 51">
            <a:extLst>
              <a:ext uri="{FF2B5EF4-FFF2-40B4-BE49-F238E27FC236}">
                <a16:creationId xmlns:a16="http://schemas.microsoft.com/office/drawing/2014/main" id="{0A39AD48-2F98-C0C9-DE08-CED7EBF816B2}"/>
              </a:ext>
            </a:extLst>
          </p:cNvPr>
          <p:cNvSpPr>
            <a:spLocks noGrp="1"/>
          </p:cNvSpPr>
          <p:nvPr>
            <p:ph type="body" sz="quarter" idx="22"/>
          </p:nvPr>
        </p:nvSpPr>
        <p:spPr>
          <a:xfrm>
            <a:off x="9547629"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cxnSp>
        <p:nvCxnSpPr>
          <p:cNvPr id="42" name="Straight Connector 41">
            <a:extLst>
              <a:ext uri="{FF2B5EF4-FFF2-40B4-BE49-F238E27FC236}">
                <a16:creationId xmlns:a16="http://schemas.microsoft.com/office/drawing/2014/main" id="{E6BE61D7-B0A3-902B-4F58-727982880EF5}"/>
              </a:ext>
            </a:extLst>
          </p:cNvPr>
          <p:cNvCxnSpPr>
            <a:cxnSpLocks/>
          </p:cNvCxnSpPr>
          <p:nvPr userDrawn="1"/>
        </p:nvCxnSpPr>
        <p:spPr>
          <a:xfrm>
            <a:off x="739398" y="4187681"/>
            <a:ext cx="10812360" cy="0"/>
          </a:xfrm>
          <a:prstGeom prst="line">
            <a:avLst/>
          </a:prstGeom>
          <a:ln w="127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782538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2013281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2980952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3619311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5338188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0666DC1-CD27-4874-9484-9D06C59FE4D0}"/>
              </a:ext>
            </a:extLst>
          </p:cNvPr>
          <p:cNvSpPr/>
          <p:nvPr/>
        </p:nvSpPr>
        <p:spPr>
          <a:xfrm>
            <a:off x="0" y="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77579F-F417-47C2-AC03-911CCED021DB}"/>
              </a:ext>
            </a:extLst>
          </p:cNvPr>
          <p:cNvSpPr>
            <a:spLocks noGrp="1"/>
          </p:cNvSpPr>
          <p:nvPr>
            <p:ph type="ctrTitle"/>
          </p:nvPr>
        </p:nvSpPr>
        <p:spPr>
          <a:xfrm>
            <a:off x="484552" y="447675"/>
            <a:ext cx="8397511" cy="2714625"/>
          </a:xfrm>
        </p:spPr>
        <p:txBody>
          <a:bodyPr anchor="b">
            <a:normAutofit/>
          </a:bodyPr>
          <a:lstStyle>
            <a:lvl1pPr algn="l">
              <a:defRPr sz="54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643E600-28DA-4780-9E00-2E12F74FF621}"/>
              </a:ext>
            </a:extLst>
          </p:cNvPr>
          <p:cNvSpPr>
            <a:spLocks noGrp="1"/>
          </p:cNvSpPr>
          <p:nvPr>
            <p:ph type="subTitle" idx="1"/>
          </p:nvPr>
        </p:nvSpPr>
        <p:spPr>
          <a:xfrm>
            <a:off x="484552" y="3602037"/>
            <a:ext cx="8397511" cy="2460625"/>
          </a:xfrm>
        </p:spPr>
        <p:txBody>
          <a:bodyPr>
            <a:norm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0E6F1DC-ADFB-42C9-AB34-FCB38C8123FC}"/>
              </a:ext>
            </a:extLst>
          </p:cNvPr>
          <p:cNvSpPr>
            <a:spLocks noGrp="1"/>
          </p:cNvSpPr>
          <p:nvPr>
            <p:ph type="dt" sz="half" idx="10"/>
          </p:nvPr>
        </p:nvSpPr>
        <p:spPr/>
        <p:txBody>
          <a:bodyPr/>
          <a:lstStyle/>
          <a:p>
            <a:fld id="{92538219-6E45-4D12-B767-46F92D5844D4}" type="datetime1">
              <a:rPr lang="en-US" smtClean="0"/>
              <a:t>8/20/2023</a:t>
            </a:fld>
            <a:endParaRPr lang="en-US"/>
          </a:p>
        </p:txBody>
      </p:sp>
      <p:sp>
        <p:nvSpPr>
          <p:cNvPr id="5" name="Footer Placeholder 4">
            <a:extLst>
              <a:ext uri="{FF2B5EF4-FFF2-40B4-BE49-F238E27FC236}">
                <a16:creationId xmlns:a16="http://schemas.microsoft.com/office/drawing/2014/main" id="{EE799E6D-BBA8-4A15-94DA-DBE8A4FDE6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803C82-8719-4FAC-94BF-2A91335FB58A}"/>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629412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9CF16-986E-4D90-AA40-CDB46E23320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A6F14DA-A783-43BC-8F15-95408B89DE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58C48B6-C394-452A-94D9-D4802755D841}"/>
              </a:ext>
            </a:extLst>
          </p:cNvPr>
          <p:cNvSpPr>
            <a:spLocks noGrp="1"/>
          </p:cNvSpPr>
          <p:nvPr>
            <p:ph type="dt" sz="half" idx="10"/>
          </p:nvPr>
        </p:nvSpPr>
        <p:spPr/>
        <p:txBody>
          <a:bodyPr/>
          <a:lstStyle/>
          <a:p>
            <a:fld id="{8BB296A2-D8F0-4E17-BFD0-A6C902250D59}" type="datetime1">
              <a:rPr lang="en-US" smtClean="0"/>
              <a:t>8/20/2023</a:t>
            </a:fld>
            <a:endParaRPr lang="en-US"/>
          </a:p>
        </p:txBody>
      </p:sp>
      <p:sp>
        <p:nvSpPr>
          <p:cNvPr id="5" name="Footer Placeholder 4">
            <a:extLst>
              <a:ext uri="{FF2B5EF4-FFF2-40B4-BE49-F238E27FC236}">
                <a16:creationId xmlns:a16="http://schemas.microsoft.com/office/drawing/2014/main" id="{43858A8A-3DD0-41C8-9F48-F4309FA195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706C92-7C02-4D34-B3E5-D549A7A36BD3}"/>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05655492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66F9FA-E6B8-4CFC-B3F1-0C075546EE33}"/>
              </a:ext>
            </a:extLst>
          </p:cNvPr>
          <p:cNvSpPr/>
          <p:nvPr/>
        </p:nvSpPr>
        <p:spPr>
          <a:xfrm>
            <a:off x="0" y="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16F270-B2AA-4935-885F-5924B1F63A3E}"/>
              </a:ext>
            </a:extLst>
          </p:cNvPr>
          <p:cNvSpPr>
            <a:spLocks noGrp="1"/>
          </p:cNvSpPr>
          <p:nvPr>
            <p:ph type="title"/>
          </p:nvPr>
        </p:nvSpPr>
        <p:spPr>
          <a:xfrm>
            <a:off x="484552" y="457200"/>
            <a:ext cx="10862898" cy="2724151"/>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522658E-3D87-4D5A-A602-847153CC4845}"/>
              </a:ext>
            </a:extLst>
          </p:cNvPr>
          <p:cNvSpPr>
            <a:spLocks noGrp="1"/>
          </p:cNvSpPr>
          <p:nvPr>
            <p:ph type="body" idx="1"/>
          </p:nvPr>
        </p:nvSpPr>
        <p:spPr>
          <a:xfrm>
            <a:off x="484552" y="3695701"/>
            <a:ext cx="10862898" cy="2393950"/>
          </a:xfrm>
        </p:spPr>
        <p:txBody>
          <a:bodyPr>
            <a:norm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AB1D84-A229-45B1-BD42-0DC0CE9F8DE9}"/>
              </a:ext>
            </a:extLst>
          </p:cNvPr>
          <p:cNvSpPr>
            <a:spLocks noGrp="1"/>
          </p:cNvSpPr>
          <p:nvPr>
            <p:ph type="dt" sz="half" idx="10"/>
          </p:nvPr>
        </p:nvSpPr>
        <p:spPr/>
        <p:txBody>
          <a:bodyPr/>
          <a:lstStyle/>
          <a:p>
            <a:fld id="{D9108C9C-1ACB-4C84-A002-C7E0E45B937A}" type="datetime1">
              <a:rPr lang="en-US" smtClean="0"/>
              <a:t>8/20/2023</a:t>
            </a:fld>
            <a:endParaRPr lang="en-US"/>
          </a:p>
        </p:txBody>
      </p:sp>
      <p:sp>
        <p:nvSpPr>
          <p:cNvPr id="5" name="Footer Placeholder 4">
            <a:extLst>
              <a:ext uri="{FF2B5EF4-FFF2-40B4-BE49-F238E27FC236}">
                <a16:creationId xmlns:a16="http://schemas.microsoft.com/office/drawing/2014/main" id="{2664EEF4-D461-49D7-8F24-8BFE2444B6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4055A-7488-4646-9E88-692036EA22DE}"/>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856338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F1F74-ED26-4F8B-BF51-3533D8404E5A}"/>
              </a:ext>
            </a:extLst>
          </p:cNvPr>
          <p:cNvSpPr>
            <a:spLocks noGrp="1"/>
          </p:cNvSpPr>
          <p:nvPr>
            <p:ph type="title"/>
          </p:nvPr>
        </p:nvSpPr>
        <p:spPr>
          <a:xfrm>
            <a:off x="484552" y="365760"/>
            <a:ext cx="11264536" cy="168751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201D2D7-7F18-43E0-9B2E-3FCD83CC83BC}"/>
              </a:ext>
            </a:extLst>
          </p:cNvPr>
          <p:cNvSpPr>
            <a:spLocks noGrp="1"/>
          </p:cNvSpPr>
          <p:nvPr>
            <p:ph sz="half" idx="1"/>
          </p:nvPr>
        </p:nvSpPr>
        <p:spPr>
          <a:xfrm>
            <a:off x="484552" y="2552699"/>
            <a:ext cx="5323703" cy="3624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FCBBB66-EB7D-4F8C-9C78-1D1C88846469}"/>
              </a:ext>
            </a:extLst>
          </p:cNvPr>
          <p:cNvSpPr>
            <a:spLocks noGrp="1"/>
          </p:cNvSpPr>
          <p:nvPr>
            <p:ph sz="half" idx="2"/>
          </p:nvPr>
        </p:nvSpPr>
        <p:spPr>
          <a:xfrm>
            <a:off x="6270162" y="2552699"/>
            <a:ext cx="5323703" cy="3624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47A684E6-393D-4587-AA45-E6734FB47AEC}"/>
              </a:ext>
            </a:extLst>
          </p:cNvPr>
          <p:cNvSpPr>
            <a:spLocks noGrp="1"/>
          </p:cNvSpPr>
          <p:nvPr>
            <p:ph type="dt" sz="half" idx="10"/>
          </p:nvPr>
        </p:nvSpPr>
        <p:spPr/>
        <p:txBody>
          <a:bodyPr/>
          <a:lstStyle/>
          <a:p>
            <a:fld id="{F49AF2A5-B297-4977-9E5B-4D3050E23689}" type="datetime1">
              <a:rPr lang="en-US" smtClean="0"/>
              <a:t>8/20/2023</a:t>
            </a:fld>
            <a:endParaRPr lang="en-US"/>
          </a:p>
        </p:txBody>
      </p:sp>
      <p:sp>
        <p:nvSpPr>
          <p:cNvPr id="6" name="Footer Placeholder 5">
            <a:extLst>
              <a:ext uri="{FF2B5EF4-FFF2-40B4-BE49-F238E27FC236}">
                <a16:creationId xmlns:a16="http://schemas.microsoft.com/office/drawing/2014/main" id="{0A1D8EE0-0333-4ABC-AE18-10DD5071CF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452369-A8F0-4709-8372-B420A67DB7CC}"/>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420890248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91592-4621-4D72-BC2D-F2C439F81B81}"/>
              </a:ext>
            </a:extLst>
          </p:cNvPr>
          <p:cNvSpPr>
            <a:spLocks noGrp="1"/>
          </p:cNvSpPr>
          <p:nvPr>
            <p:ph type="title"/>
          </p:nvPr>
        </p:nvSpPr>
        <p:spPr>
          <a:xfrm>
            <a:off x="484552" y="365759"/>
            <a:ext cx="10870836" cy="1691640"/>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4B823F5-0A90-4666-BE88-2BE0D0A61603}"/>
              </a:ext>
            </a:extLst>
          </p:cNvPr>
          <p:cNvSpPr>
            <a:spLocks noGrp="1"/>
          </p:cNvSpPr>
          <p:nvPr>
            <p:ph type="body" idx="1"/>
          </p:nvPr>
        </p:nvSpPr>
        <p:spPr>
          <a:xfrm>
            <a:off x="484552" y="2436473"/>
            <a:ext cx="5332026"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EC6A7C-6260-463D-B3FD-71A07ACD0669}"/>
              </a:ext>
            </a:extLst>
          </p:cNvPr>
          <p:cNvSpPr>
            <a:spLocks noGrp="1"/>
          </p:cNvSpPr>
          <p:nvPr>
            <p:ph sz="half" idx="2"/>
          </p:nvPr>
        </p:nvSpPr>
        <p:spPr>
          <a:xfrm>
            <a:off x="484552" y="3409051"/>
            <a:ext cx="5332026" cy="27806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BF2AF8D-90ED-4512-9423-C91BF73A99B2}"/>
              </a:ext>
            </a:extLst>
          </p:cNvPr>
          <p:cNvSpPr>
            <a:spLocks noGrp="1"/>
          </p:cNvSpPr>
          <p:nvPr>
            <p:ph type="body" sz="quarter" idx="3"/>
          </p:nvPr>
        </p:nvSpPr>
        <p:spPr>
          <a:xfrm>
            <a:off x="6270162" y="2436473"/>
            <a:ext cx="5358285"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D838EA-E20D-4CC3-83C2-AFE0DE9F7376}"/>
              </a:ext>
            </a:extLst>
          </p:cNvPr>
          <p:cNvSpPr>
            <a:spLocks noGrp="1"/>
          </p:cNvSpPr>
          <p:nvPr>
            <p:ph sz="quarter" idx="4"/>
          </p:nvPr>
        </p:nvSpPr>
        <p:spPr>
          <a:xfrm>
            <a:off x="6270162" y="3409051"/>
            <a:ext cx="5358285" cy="27806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3603F8A-08E1-4160-9B7E-E0CA4BF8EC3C}"/>
              </a:ext>
            </a:extLst>
          </p:cNvPr>
          <p:cNvSpPr>
            <a:spLocks noGrp="1"/>
          </p:cNvSpPr>
          <p:nvPr>
            <p:ph type="dt" sz="half" idx="10"/>
          </p:nvPr>
        </p:nvSpPr>
        <p:spPr/>
        <p:txBody>
          <a:bodyPr/>
          <a:lstStyle/>
          <a:p>
            <a:fld id="{70127434-4794-409A-9547-04789BA47588}" type="datetime1">
              <a:rPr lang="en-US" smtClean="0"/>
              <a:t>8/20/2023</a:t>
            </a:fld>
            <a:endParaRPr lang="en-US"/>
          </a:p>
        </p:txBody>
      </p:sp>
      <p:sp>
        <p:nvSpPr>
          <p:cNvPr id="8" name="Footer Placeholder 7">
            <a:extLst>
              <a:ext uri="{FF2B5EF4-FFF2-40B4-BE49-F238E27FC236}">
                <a16:creationId xmlns:a16="http://schemas.microsoft.com/office/drawing/2014/main" id="{118291AB-3C5C-4BE1-9E50-02F4893363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596E64-CD6C-4CF7-8624-FA4AE9760EEB}"/>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7926644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62B3-06A0-4F2F-96EC-A062DAE2FE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FC0095-49F0-4A83-AE8C-9D13E15C2BD8}"/>
              </a:ext>
            </a:extLst>
          </p:cNvPr>
          <p:cNvSpPr>
            <a:spLocks noGrp="1"/>
          </p:cNvSpPr>
          <p:nvPr>
            <p:ph type="dt" sz="half" idx="10"/>
          </p:nvPr>
        </p:nvSpPr>
        <p:spPr/>
        <p:txBody>
          <a:bodyPr/>
          <a:lstStyle/>
          <a:p>
            <a:fld id="{85658635-357A-4E3D-B824-A5CEFDB8449C}" type="datetime1">
              <a:rPr lang="en-US" smtClean="0"/>
              <a:t>8/20/2023</a:t>
            </a:fld>
            <a:endParaRPr lang="en-US"/>
          </a:p>
        </p:txBody>
      </p:sp>
      <p:sp>
        <p:nvSpPr>
          <p:cNvPr id="4" name="Footer Placeholder 3">
            <a:extLst>
              <a:ext uri="{FF2B5EF4-FFF2-40B4-BE49-F238E27FC236}">
                <a16:creationId xmlns:a16="http://schemas.microsoft.com/office/drawing/2014/main" id="{61824898-D4EA-497A-8FC8-43E0D0213B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4821F6-2C08-450C-A18C-702D7384292F}"/>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5279514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C26B5661-F583-FA44-8353-161B862E69B1}"/>
              </a:ext>
            </a:extLst>
          </p:cNvPr>
          <p:cNvSpPr>
            <a:spLocks noGrp="1"/>
          </p:cNvSpPr>
          <p:nvPr>
            <p:ph type="title"/>
          </p:nvPr>
        </p:nvSpPr>
        <p:spPr>
          <a:xfrm>
            <a:off x="3986784" y="1243584"/>
            <a:ext cx="8165592" cy="768096"/>
          </a:xfrm>
        </p:spPr>
        <p:txBody>
          <a:bodyPr>
            <a:noAutofit/>
          </a:bodyPr>
          <a:lstStyle>
            <a:lvl1pPr algn="l">
              <a:lnSpc>
                <a:spcPct val="100000"/>
              </a:lnSpc>
              <a:defRPr/>
            </a:lvl1pPr>
          </a:lstStyle>
          <a:p>
            <a:r>
              <a:rPr lang="en-US"/>
              <a:t>Click to edit Master title style</a:t>
            </a:r>
            <a:endParaRPr lang="en-US" dirty="0"/>
          </a:p>
        </p:txBody>
      </p:sp>
      <p:sp>
        <p:nvSpPr>
          <p:cNvPr id="11" name="Image 0" descr="preencoded.png">
            <a:extLst>
              <a:ext uri="{FF2B5EF4-FFF2-40B4-BE49-F238E27FC236}">
                <a16:creationId xmlns:a16="http://schemas.microsoft.com/office/drawing/2014/main" id="{CD2D664E-6702-6607-A37E-2E996144917C}"/>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dirty="0"/>
          </a:p>
        </p:txBody>
      </p:sp>
      <p:pic>
        <p:nvPicPr>
          <p:cNvPr id="13" name="Image 1" descr="preencoded.png">
            <a:extLst>
              <a:ext uri="{FF2B5EF4-FFF2-40B4-BE49-F238E27FC236}">
                <a16:creationId xmlns:a16="http://schemas.microsoft.com/office/drawing/2014/main" id="{951C5737-DF7E-D671-AC74-9E488335BCA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39" name="Freeform: Shape 38">
            <a:extLst>
              <a:ext uri="{FF2B5EF4-FFF2-40B4-BE49-F238E27FC236}">
                <a16:creationId xmlns:a16="http://schemas.microsoft.com/office/drawing/2014/main" id="{F232A1E1-DD38-15EA-6CA1-A84950EC43F0}"/>
              </a:ext>
            </a:extLst>
          </p:cNvPr>
          <p:cNvSpPr/>
          <p:nvPr/>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dirty="0"/>
          </a:p>
        </p:txBody>
      </p:sp>
      <p:sp>
        <p:nvSpPr>
          <p:cNvPr id="17" name="Image 5" descr="preencoded.png">
            <a:extLst>
              <a:ext uri="{FF2B5EF4-FFF2-40B4-BE49-F238E27FC236}">
                <a16:creationId xmlns:a16="http://schemas.microsoft.com/office/drawing/2014/main" id="{B9036D42-A06F-E6EE-BB91-8BAF045198BE}"/>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dirty="0"/>
          </a:p>
        </p:txBody>
      </p:sp>
      <p:pic>
        <p:nvPicPr>
          <p:cNvPr id="19" name="Image 6" descr="preencoded.png">
            <a:extLst>
              <a:ext uri="{FF2B5EF4-FFF2-40B4-BE49-F238E27FC236}">
                <a16:creationId xmlns:a16="http://schemas.microsoft.com/office/drawing/2014/main" id="{86E0540C-3355-A50D-AC61-047B54B70C6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3" name="Text Placeholder 2"/>
          <p:cNvSpPr>
            <a:spLocks noGrp="1"/>
          </p:cNvSpPr>
          <p:nvPr>
            <p:ph type="body" idx="1"/>
          </p:nvPr>
        </p:nvSpPr>
        <p:spPr>
          <a:xfrm>
            <a:off x="3977640" y="2330704"/>
            <a:ext cx="3822192" cy="411480"/>
          </a:xfrm>
        </p:spPr>
        <p:txBody>
          <a:bodyPr anchor="t">
            <a:noAutofit/>
          </a:bodyPr>
          <a:lstStyle>
            <a:lvl1pPr marL="0" indent="0">
              <a:spcBef>
                <a:spcPts val="0"/>
              </a:spcBef>
              <a:buNone/>
              <a:defRPr sz="1800" b="1"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685032" y="2877312"/>
            <a:ext cx="3741928" cy="3684588"/>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046720" y="2330704"/>
            <a:ext cx="3822192" cy="411480"/>
          </a:xfrm>
        </p:spPr>
        <p:txBody>
          <a:bodyPr anchor="t">
            <a:noAutofit/>
          </a:bodyPr>
          <a:lstStyle>
            <a:lvl1pPr marL="0" indent="0">
              <a:spcBef>
                <a:spcPts val="0"/>
              </a:spcBef>
              <a:buNone/>
              <a:defRPr sz="1800" b="1"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754112" y="2877312"/>
            <a:ext cx="3741928" cy="3684588"/>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923077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FFE119-5FCA-4D9C-9C07-1B81A0BF3BFF}"/>
              </a:ext>
            </a:extLst>
          </p:cNvPr>
          <p:cNvSpPr>
            <a:spLocks noGrp="1"/>
          </p:cNvSpPr>
          <p:nvPr>
            <p:ph type="dt" sz="half" idx="10"/>
          </p:nvPr>
        </p:nvSpPr>
        <p:spPr/>
        <p:txBody>
          <a:bodyPr/>
          <a:lstStyle/>
          <a:p>
            <a:fld id="{7E86FF77-2719-4AD0-8740-0B90FF5D1EFB}" type="datetime1">
              <a:rPr lang="en-US" smtClean="0"/>
              <a:t>8/20/2023</a:t>
            </a:fld>
            <a:endParaRPr lang="en-US"/>
          </a:p>
        </p:txBody>
      </p:sp>
      <p:sp>
        <p:nvSpPr>
          <p:cNvPr id="3" name="Footer Placeholder 2">
            <a:extLst>
              <a:ext uri="{FF2B5EF4-FFF2-40B4-BE49-F238E27FC236}">
                <a16:creationId xmlns:a16="http://schemas.microsoft.com/office/drawing/2014/main" id="{2A2C5995-6284-4D7F-AB1C-CA8FE63A78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1E4B0D-9C21-48D0-9438-C473706814B3}"/>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46261190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90AF76DA-8F95-47D9-9EB6-B1EC93437387}"/>
              </a:ext>
            </a:extLst>
          </p:cNvPr>
          <p:cNvGrpSpPr/>
          <p:nvPr/>
        </p:nvGrpSpPr>
        <p:grpSpPr>
          <a:xfrm>
            <a:off x="2" y="0"/>
            <a:ext cx="6095998" cy="6858002"/>
            <a:chOff x="1" y="4563942"/>
            <a:chExt cx="12192005" cy="2294060"/>
          </a:xfrm>
        </p:grpSpPr>
        <p:sp>
          <p:nvSpPr>
            <p:cNvPr id="28" name="Rectangle 27">
              <a:extLst>
                <a:ext uri="{FF2B5EF4-FFF2-40B4-BE49-F238E27FC236}">
                  <a16:creationId xmlns:a16="http://schemas.microsoft.com/office/drawing/2014/main" id="{31355B14-077B-4BA1-962D-6E97D93FFCCC}"/>
                </a:ext>
              </a:extLst>
            </p:cNvPr>
            <p:cNvSpPr/>
            <p:nvPr/>
          </p:nvSpPr>
          <p:spPr>
            <a:xfrm>
              <a:off x="10" y="4563942"/>
              <a:ext cx="12191996" cy="22940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230B99F-AC6F-4973-A35E-16C87C38711D}"/>
                </a:ext>
              </a:extLst>
            </p:cNvPr>
            <p:cNvSpPr/>
            <p:nvPr/>
          </p:nvSpPr>
          <p:spPr>
            <a:xfrm>
              <a:off x="1" y="4563942"/>
              <a:ext cx="12192000" cy="2294060"/>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58E41614-9483-47F8-A429-FB0D1C5AA89A}"/>
              </a:ext>
            </a:extLst>
          </p:cNvPr>
          <p:cNvSpPr/>
          <p:nvPr/>
        </p:nvSpPr>
        <p:spPr>
          <a:xfrm>
            <a:off x="0" y="0"/>
            <a:ext cx="6095999" cy="22911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B5E91C-3C4F-40A2-BCC6-918D3BEDD24B}"/>
              </a:ext>
            </a:extLst>
          </p:cNvPr>
          <p:cNvSpPr>
            <a:spLocks noGrp="1"/>
          </p:cNvSpPr>
          <p:nvPr>
            <p:ph type="title"/>
          </p:nvPr>
        </p:nvSpPr>
        <p:spPr>
          <a:xfrm>
            <a:off x="484552" y="457200"/>
            <a:ext cx="5287234" cy="1600200"/>
          </a:xfrm>
        </p:spPr>
        <p:txBody>
          <a:bodyPr anchor="b">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330F113-1C61-4F74-BD5B-727668BBEAFC}"/>
              </a:ext>
            </a:extLst>
          </p:cNvPr>
          <p:cNvSpPr>
            <a:spLocks noGrp="1"/>
          </p:cNvSpPr>
          <p:nvPr>
            <p:ph idx="1"/>
          </p:nvPr>
        </p:nvSpPr>
        <p:spPr>
          <a:xfrm>
            <a:off x="6270162" y="457201"/>
            <a:ext cx="5085226"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410EB228-A180-4DF6-9D5B-2CF86B6B9BB0}"/>
              </a:ext>
            </a:extLst>
          </p:cNvPr>
          <p:cNvSpPr>
            <a:spLocks noGrp="1"/>
          </p:cNvSpPr>
          <p:nvPr>
            <p:ph type="body" sz="half" idx="2"/>
          </p:nvPr>
        </p:nvSpPr>
        <p:spPr>
          <a:xfrm>
            <a:off x="484552" y="2514600"/>
            <a:ext cx="5287234" cy="33543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913719-D65D-4BAE-97B7-FAE8F39982EF}"/>
              </a:ext>
            </a:extLst>
          </p:cNvPr>
          <p:cNvSpPr>
            <a:spLocks noGrp="1"/>
          </p:cNvSpPr>
          <p:nvPr>
            <p:ph type="dt" sz="half" idx="10"/>
          </p:nvPr>
        </p:nvSpPr>
        <p:spPr/>
        <p:txBody>
          <a:bodyPr/>
          <a:lstStyle/>
          <a:p>
            <a:fld id="{6E441C83-1089-48B9-8B65-293D4C236D35}" type="datetime1">
              <a:rPr lang="en-US" smtClean="0"/>
              <a:t>8/20/2023</a:t>
            </a:fld>
            <a:endParaRPr lang="en-US"/>
          </a:p>
        </p:txBody>
      </p:sp>
      <p:sp>
        <p:nvSpPr>
          <p:cNvPr id="6" name="Footer Placeholder 5">
            <a:extLst>
              <a:ext uri="{FF2B5EF4-FFF2-40B4-BE49-F238E27FC236}">
                <a16:creationId xmlns:a16="http://schemas.microsoft.com/office/drawing/2014/main" id="{F747F5BB-DC3C-45D1-A0D2-05168FECA2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344BA3-19DB-4072-9A2C-08C92361AF9C}"/>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86450388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0A6909D-DC0B-4221-8140-21E981D896AF}"/>
              </a:ext>
            </a:extLst>
          </p:cNvPr>
          <p:cNvGrpSpPr/>
          <p:nvPr/>
        </p:nvGrpSpPr>
        <p:grpSpPr>
          <a:xfrm>
            <a:off x="2" y="0"/>
            <a:ext cx="6095998" cy="6858002"/>
            <a:chOff x="1" y="4563942"/>
            <a:chExt cx="12192005" cy="2294060"/>
          </a:xfrm>
        </p:grpSpPr>
        <p:sp>
          <p:nvSpPr>
            <p:cNvPr id="9" name="Rectangle 8">
              <a:extLst>
                <a:ext uri="{FF2B5EF4-FFF2-40B4-BE49-F238E27FC236}">
                  <a16:creationId xmlns:a16="http://schemas.microsoft.com/office/drawing/2014/main" id="{53D581C2-F39E-4958-A3F3-BB65AB1C5E66}"/>
                </a:ext>
              </a:extLst>
            </p:cNvPr>
            <p:cNvSpPr/>
            <p:nvPr/>
          </p:nvSpPr>
          <p:spPr>
            <a:xfrm>
              <a:off x="10" y="4563942"/>
              <a:ext cx="12191996" cy="22940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FD77040-27EF-4D2C-8D34-32337B0C8544}"/>
                </a:ext>
              </a:extLst>
            </p:cNvPr>
            <p:cNvSpPr/>
            <p:nvPr/>
          </p:nvSpPr>
          <p:spPr>
            <a:xfrm>
              <a:off x="1" y="4563942"/>
              <a:ext cx="12192000" cy="2294060"/>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E1A26D20-69F8-4BBC-98C0-BEB470AB8284}"/>
              </a:ext>
            </a:extLst>
          </p:cNvPr>
          <p:cNvSpPr/>
          <p:nvPr/>
        </p:nvSpPr>
        <p:spPr>
          <a:xfrm>
            <a:off x="0" y="0"/>
            <a:ext cx="6095999" cy="22911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47B6BC-4B2A-4001-9634-47473F82701E}"/>
              </a:ext>
            </a:extLst>
          </p:cNvPr>
          <p:cNvSpPr>
            <a:spLocks noGrp="1"/>
          </p:cNvSpPr>
          <p:nvPr>
            <p:ph type="title"/>
          </p:nvPr>
        </p:nvSpPr>
        <p:spPr>
          <a:xfrm>
            <a:off x="484552" y="457200"/>
            <a:ext cx="5211519" cy="1600200"/>
          </a:xfrm>
        </p:spPr>
        <p:txBody>
          <a:bodyPr anchor="b">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0497D074-2CCB-4AB8-A7A0-7847D3C1EF8A}"/>
              </a:ext>
            </a:extLst>
          </p:cNvPr>
          <p:cNvSpPr>
            <a:spLocks noGrp="1"/>
          </p:cNvSpPr>
          <p:nvPr>
            <p:ph type="pic" idx="1"/>
          </p:nvPr>
        </p:nvSpPr>
        <p:spPr>
          <a:xfrm>
            <a:off x="6270162" y="457201"/>
            <a:ext cx="5085226"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51FB94BD-D906-4213-9F31-1BE17A86F926}"/>
              </a:ext>
            </a:extLst>
          </p:cNvPr>
          <p:cNvSpPr>
            <a:spLocks noGrp="1"/>
          </p:cNvSpPr>
          <p:nvPr>
            <p:ph type="body" sz="half" idx="2"/>
          </p:nvPr>
        </p:nvSpPr>
        <p:spPr>
          <a:xfrm>
            <a:off x="484552" y="2514600"/>
            <a:ext cx="5211519" cy="33543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1B8431-70CB-4E9F-8A49-CDFF18554212}"/>
              </a:ext>
            </a:extLst>
          </p:cNvPr>
          <p:cNvSpPr>
            <a:spLocks noGrp="1"/>
          </p:cNvSpPr>
          <p:nvPr>
            <p:ph type="dt" sz="half" idx="10"/>
          </p:nvPr>
        </p:nvSpPr>
        <p:spPr/>
        <p:txBody>
          <a:bodyPr/>
          <a:lstStyle/>
          <a:p>
            <a:fld id="{D162FE45-CC1E-47DB-8B82-6CF0636FBDB8}" type="datetime1">
              <a:rPr lang="en-US" smtClean="0"/>
              <a:t>8/20/2023</a:t>
            </a:fld>
            <a:endParaRPr lang="en-US"/>
          </a:p>
        </p:txBody>
      </p:sp>
      <p:sp>
        <p:nvSpPr>
          <p:cNvPr id="6" name="Footer Placeholder 5">
            <a:extLst>
              <a:ext uri="{FF2B5EF4-FFF2-40B4-BE49-F238E27FC236}">
                <a16:creationId xmlns:a16="http://schemas.microsoft.com/office/drawing/2014/main" id="{ADD2F293-170E-410E-88BF-187A63C5E0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ED93A2-588D-43B5-B6FA-0B7892E6E138}"/>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95989677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68A33-CB96-4CB1-9941-753BD0824C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3EB269-70DF-4510-A313-336226558E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1EA3CC-B2DC-4E87-826C-B885A7E62819}"/>
              </a:ext>
            </a:extLst>
          </p:cNvPr>
          <p:cNvSpPr>
            <a:spLocks noGrp="1"/>
          </p:cNvSpPr>
          <p:nvPr>
            <p:ph type="dt" sz="half" idx="10"/>
          </p:nvPr>
        </p:nvSpPr>
        <p:spPr/>
        <p:txBody>
          <a:bodyPr/>
          <a:lstStyle/>
          <a:p>
            <a:fld id="{836430B8-6059-41E5-A5DC-C07A76F5859A}" type="datetime1">
              <a:rPr lang="en-US" smtClean="0"/>
              <a:t>8/20/2023</a:t>
            </a:fld>
            <a:endParaRPr lang="en-US"/>
          </a:p>
        </p:txBody>
      </p:sp>
      <p:sp>
        <p:nvSpPr>
          <p:cNvPr id="5" name="Footer Placeholder 4">
            <a:extLst>
              <a:ext uri="{FF2B5EF4-FFF2-40B4-BE49-F238E27FC236}">
                <a16:creationId xmlns:a16="http://schemas.microsoft.com/office/drawing/2014/main" id="{7AF37F52-A7C4-4E21-A12A-02546D4775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66031F-5A79-48A7-8EDC-DDD9A9E4B9FC}"/>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09041697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9188483-96C4-4E9C-AA6A-E70005461AEE}"/>
              </a:ext>
            </a:extLst>
          </p:cNvPr>
          <p:cNvSpPr/>
          <p:nvPr/>
        </p:nvSpPr>
        <p:spPr>
          <a:xfrm>
            <a:off x="9144000" y="0"/>
            <a:ext cx="3048000" cy="6854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0E4FCD54-7F0B-446E-9998-93E7BD7CE74D}"/>
              </a:ext>
            </a:extLst>
          </p:cNvPr>
          <p:cNvSpPr>
            <a:spLocks noGrp="1"/>
          </p:cNvSpPr>
          <p:nvPr>
            <p:ph type="title" orient="vert"/>
          </p:nvPr>
        </p:nvSpPr>
        <p:spPr>
          <a:xfrm>
            <a:off x="9534222" y="365125"/>
            <a:ext cx="2238678"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0766238-BBF1-4672-BC09-746C6967E5DF}"/>
              </a:ext>
            </a:extLst>
          </p:cNvPr>
          <p:cNvSpPr>
            <a:spLocks noGrp="1"/>
          </p:cNvSpPr>
          <p:nvPr>
            <p:ph type="body" orient="vert" idx="1"/>
          </p:nvPr>
        </p:nvSpPr>
        <p:spPr>
          <a:xfrm>
            <a:off x="484552" y="365125"/>
            <a:ext cx="8374062"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F8F32A5-B67B-45C1-B454-12E9FBE0C869}"/>
              </a:ext>
            </a:extLst>
          </p:cNvPr>
          <p:cNvSpPr>
            <a:spLocks noGrp="1"/>
          </p:cNvSpPr>
          <p:nvPr>
            <p:ph type="dt" sz="half" idx="10"/>
          </p:nvPr>
        </p:nvSpPr>
        <p:spPr/>
        <p:txBody>
          <a:bodyPr/>
          <a:lstStyle/>
          <a:p>
            <a:fld id="{A09D0CB7-D16E-4358-B7F4-EA4A24554592}" type="datetime1">
              <a:rPr lang="en-US" smtClean="0"/>
              <a:t>8/20/2023</a:t>
            </a:fld>
            <a:endParaRPr lang="en-US"/>
          </a:p>
        </p:txBody>
      </p:sp>
      <p:sp>
        <p:nvSpPr>
          <p:cNvPr id="5" name="Footer Placeholder 4">
            <a:extLst>
              <a:ext uri="{FF2B5EF4-FFF2-40B4-BE49-F238E27FC236}">
                <a16:creationId xmlns:a16="http://schemas.microsoft.com/office/drawing/2014/main" id="{48E91896-9441-4636-89D5-84E5932A1EDB}"/>
              </a:ext>
            </a:extLst>
          </p:cNvPr>
          <p:cNvSpPr>
            <a:spLocks noGrp="1"/>
          </p:cNvSpPr>
          <p:nvPr>
            <p:ph type="ftr" sz="quarter" idx="11"/>
          </p:nvPr>
        </p:nvSpPr>
        <p:spPr>
          <a:xfrm>
            <a:off x="3228110" y="6356350"/>
            <a:ext cx="4114800" cy="365125"/>
          </a:xfrm>
        </p:spPr>
        <p:txBody>
          <a:bodyPr/>
          <a:lstStyle/>
          <a:p>
            <a:endParaRPr lang="en-US" dirty="0"/>
          </a:p>
        </p:txBody>
      </p:sp>
      <p:sp>
        <p:nvSpPr>
          <p:cNvPr id="6" name="Slide Number Placeholder 5">
            <a:extLst>
              <a:ext uri="{FF2B5EF4-FFF2-40B4-BE49-F238E27FC236}">
                <a16:creationId xmlns:a16="http://schemas.microsoft.com/office/drawing/2014/main" id="{88937DFE-7F48-4EB0-83BC-A93F342D2618}"/>
              </a:ext>
            </a:extLst>
          </p:cNvPr>
          <p:cNvSpPr>
            <a:spLocks noGrp="1"/>
          </p:cNvSpPr>
          <p:nvPr>
            <p:ph type="sldNum" sz="quarter" idx="12"/>
          </p:nvPr>
        </p:nvSpPr>
        <p:spPr/>
        <p:txBody>
          <a:bodyPr/>
          <a:lstStyle>
            <a:lvl1pPr>
              <a:defRPr>
                <a:solidFill>
                  <a:schemeClr val="bg1">
                    <a:alpha val="80000"/>
                  </a:schemeClr>
                </a:solidFill>
              </a:defRPr>
            </a:lvl1pPr>
          </a:lstStyle>
          <a:p>
            <a:fld id="{1F646F3F-274D-499B-ABBE-824EB4ABDC3D}" type="slidenum">
              <a:rPr lang="en-US" smtClean="0"/>
              <a:pPr/>
              <a:t>‹#›</a:t>
            </a:fld>
            <a:endParaRPr lang="en-US" dirty="0"/>
          </a:p>
        </p:txBody>
      </p:sp>
    </p:spTree>
    <p:extLst>
      <p:ext uri="{BB962C8B-B14F-4D97-AF65-F5344CB8AC3E}">
        <p14:creationId xmlns:p14="http://schemas.microsoft.com/office/powerpoint/2010/main" val="37931480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5A0A-815D-3414-088B-C041E6742DBE}"/>
              </a:ext>
            </a:extLst>
          </p:cNvPr>
          <p:cNvSpPr>
            <a:spLocks noGrp="1"/>
          </p:cNvSpPr>
          <p:nvPr>
            <p:ph type="title"/>
          </p:nvPr>
        </p:nvSpPr>
        <p:spPr>
          <a:xfrm>
            <a:off x="758952" y="1234440"/>
            <a:ext cx="10671048" cy="768096"/>
          </a:xfrm>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317B5E29-6335-83BC-FA01-FAE422D2658B}"/>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536476D1-B61A-E9FD-E266-768B405CC30B}"/>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46" name="Text Placeholder 2">
            <a:extLst>
              <a:ext uri="{FF2B5EF4-FFF2-40B4-BE49-F238E27FC236}">
                <a16:creationId xmlns:a16="http://schemas.microsoft.com/office/drawing/2014/main" id="{C025625F-8274-840F-6DD8-D36687CB8F7E}"/>
              </a:ext>
            </a:extLst>
          </p:cNvPr>
          <p:cNvSpPr>
            <a:spLocks noGrp="1"/>
          </p:cNvSpPr>
          <p:nvPr>
            <p:ph type="body" idx="1"/>
          </p:nvPr>
        </p:nvSpPr>
        <p:spPr>
          <a:xfrm>
            <a:off x="713232" y="2743200"/>
            <a:ext cx="3328416" cy="3557016"/>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4" name="Picture Placeholder 62">
            <a:extLst>
              <a:ext uri="{FF2B5EF4-FFF2-40B4-BE49-F238E27FC236}">
                <a16:creationId xmlns:a16="http://schemas.microsoft.com/office/drawing/2014/main" id="{2F18FBB7-2D21-7954-1324-C7D3BFE5C85D}"/>
              </a:ext>
            </a:extLst>
          </p:cNvPr>
          <p:cNvSpPr>
            <a:spLocks noGrp="1" noChangeAspect="1"/>
          </p:cNvSpPr>
          <p:nvPr>
            <p:ph type="pic" sz="quarter" idx="23"/>
          </p:nvPr>
        </p:nvSpPr>
        <p:spPr>
          <a:xfrm>
            <a:off x="1911096" y="2258568"/>
            <a:ext cx="932688" cy="932688"/>
          </a:xfrm>
          <a:prstGeom prst="ellipse">
            <a:avLst/>
          </a:prstGeom>
          <a:solidFill>
            <a:schemeClr val="accent3"/>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2" name="Text Placeholder 51">
            <a:extLst>
              <a:ext uri="{FF2B5EF4-FFF2-40B4-BE49-F238E27FC236}">
                <a16:creationId xmlns:a16="http://schemas.microsoft.com/office/drawing/2014/main" id="{2EF54C35-5F8E-4E0A-AB4D-97E38121910A}"/>
              </a:ext>
            </a:extLst>
          </p:cNvPr>
          <p:cNvSpPr>
            <a:spLocks noGrp="1"/>
          </p:cNvSpPr>
          <p:nvPr>
            <p:ph type="body" sz="quarter" idx="18"/>
          </p:nvPr>
        </p:nvSpPr>
        <p:spPr>
          <a:xfrm>
            <a:off x="992124"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
        <p:nvSpPr>
          <p:cNvPr id="49" name="Text Placeholder 4">
            <a:extLst>
              <a:ext uri="{FF2B5EF4-FFF2-40B4-BE49-F238E27FC236}">
                <a16:creationId xmlns:a16="http://schemas.microsoft.com/office/drawing/2014/main" id="{084A0326-A0B8-1723-B8BA-B015344F2DCE}"/>
              </a:ext>
            </a:extLst>
          </p:cNvPr>
          <p:cNvSpPr>
            <a:spLocks noGrp="1"/>
          </p:cNvSpPr>
          <p:nvPr>
            <p:ph type="body" sz="quarter" idx="15"/>
          </p:nvPr>
        </p:nvSpPr>
        <p:spPr>
          <a:xfrm>
            <a:off x="4443984" y="2743200"/>
            <a:ext cx="3328416" cy="3557016"/>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6" name="Picture Placeholder 62">
            <a:extLst>
              <a:ext uri="{FF2B5EF4-FFF2-40B4-BE49-F238E27FC236}">
                <a16:creationId xmlns:a16="http://schemas.microsoft.com/office/drawing/2014/main" id="{139354A0-F5DF-3AC5-5E8B-A41146C26F3C}"/>
              </a:ext>
            </a:extLst>
          </p:cNvPr>
          <p:cNvSpPr>
            <a:spLocks noGrp="1" noChangeAspect="1"/>
          </p:cNvSpPr>
          <p:nvPr>
            <p:ph type="pic" sz="quarter" idx="25"/>
          </p:nvPr>
        </p:nvSpPr>
        <p:spPr>
          <a:xfrm>
            <a:off x="5641848" y="2258568"/>
            <a:ext cx="932688" cy="9326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0" name="Text Placeholder 51">
            <a:extLst>
              <a:ext uri="{FF2B5EF4-FFF2-40B4-BE49-F238E27FC236}">
                <a16:creationId xmlns:a16="http://schemas.microsoft.com/office/drawing/2014/main" id="{E9730E82-F317-686A-8777-D81705BCC706}"/>
              </a:ext>
            </a:extLst>
          </p:cNvPr>
          <p:cNvSpPr>
            <a:spLocks noGrp="1"/>
          </p:cNvSpPr>
          <p:nvPr>
            <p:ph type="body" sz="quarter" idx="21"/>
          </p:nvPr>
        </p:nvSpPr>
        <p:spPr>
          <a:xfrm>
            <a:off x="4722876"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
        <p:nvSpPr>
          <p:cNvPr id="50" name="Text Placeholder 4">
            <a:extLst>
              <a:ext uri="{FF2B5EF4-FFF2-40B4-BE49-F238E27FC236}">
                <a16:creationId xmlns:a16="http://schemas.microsoft.com/office/drawing/2014/main" id="{0E3B57F3-1903-446F-D989-D6CA342D0861}"/>
              </a:ext>
            </a:extLst>
          </p:cNvPr>
          <p:cNvSpPr>
            <a:spLocks noGrp="1"/>
          </p:cNvSpPr>
          <p:nvPr>
            <p:ph type="body" sz="quarter" idx="17"/>
          </p:nvPr>
        </p:nvSpPr>
        <p:spPr>
          <a:xfrm>
            <a:off x="8092440" y="2743200"/>
            <a:ext cx="3328416" cy="3557016"/>
          </a:xfrm>
          <a:noFill/>
          <a:ln w="12700">
            <a:solidFill>
              <a:schemeClr val="accent4"/>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5" name="Picture Placeholder 62">
            <a:extLst>
              <a:ext uri="{FF2B5EF4-FFF2-40B4-BE49-F238E27FC236}">
                <a16:creationId xmlns:a16="http://schemas.microsoft.com/office/drawing/2014/main" id="{D5BF3A8A-72F1-392E-855B-5B36E244A7FD}"/>
              </a:ext>
            </a:extLst>
          </p:cNvPr>
          <p:cNvSpPr>
            <a:spLocks noGrp="1" noChangeAspect="1"/>
          </p:cNvSpPr>
          <p:nvPr>
            <p:ph type="pic" sz="quarter" idx="24"/>
          </p:nvPr>
        </p:nvSpPr>
        <p:spPr>
          <a:xfrm>
            <a:off x="9290304" y="2258568"/>
            <a:ext cx="932688" cy="932688"/>
          </a:xfrm>
          <a:prstGeom prst="ellipse">
            <a:avLst/>
          </a:prstGeom>
          <a:solidFill>
            <a:schemeClr val="accent4"/>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1" name="Text Placeholder 51">
            <a:extLst>
              <a:ext uri="{FF2B5EF4-FFF2-40B4-BE49-F238E27FC236}">
                <a16:creationId xmlns:a16="http://schemas.microsoft.com/office/drawing/2014/main" id="{2AED5DDC-3165-FA12-0310-E3545223E292}"/>
              </a:ext>
            </a:extLst>
          </p:cNvPr>
          <p:cNvSpPr>
            <a:spLocks noGrp="1"/>
          </p:cNvSpPr>
          <p:nvPr>
            <p:ph type="body" sz="quarter" idx="22"/>
          </p:nvPr>
        </p:nvSpPr>
        <p:spPr>
          <a:xfrm>
            <a:off x="8371332"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Tree>
    <p:extLst>
      <p:ext uri="{BB962C8B-B14F-4D97-AF65-F5344CB8AC3E}">
        <p14:creationId xmlns:p14="http://schemas.microsoft.com/office/powerpoint/2010/main" val="39537803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Summary">
    <p:spTree>
      <p:nvGrpSpPr>
        <p:cNvPr id="1" name=""/>
        <p:cNvGrpSpPr/>
        <p:nvPr/>
      </p:nvGrpSpPr>
      <p:grpSpPr>
        <a:xfrm>
          <a:off x="0" y="0"/>
          <a:ext cx="0" cy="0"/>
          <a:chOff x="0" y="0"/>
          <a:chExt cx="0" cy="0"/>
        </a:xfrm>
      </p:grpSpPr>
      <p:sp>
        <p:nvSpPr>
          <p:cNvPr id="24" name="Image 2" descr="preencoded.png">
            <a:extLst>
              <a:ext uri="{FF2B5EF4-FFF2-40B4-BE49-F238E27FC236}">
                <a16:creationId xmlns:a16="http://schemas.microsoft.com/office/drawing/2014/main" id="{ABC388A2-FFC7-1A87-02FB-C97B50161FD3}"/>
              </a:ext>
            </a:extLst>
          </p:cNvPr>
          <p:cNvSpPr/>
          <p:nvPr/>
        </p:nvSpPr>
        <p:spPr>
          <a:xfrm>
            <a:off x="8758238" y="-14287"/>
            <a:ext cx="3433763" cy="3452812"/>
          </a:xfrm>
          <a:custGeom>
            <a:avLst/>
            <a:gdLst>
              <a:gd name="connsiteX0" fmla="*/ 3433763 w 3433763"/>
              <a:gd name="connsiteY0" fmla="*/ 0 h 3452812"/>
              <a:gd name="connsiteX1" fmla="*/ 3433763 w 3433763"/>
              <a:gd name="connsiteY1" fmla="*/ 3452813 h 3452812"/>
              <a:gd name="connsiteX2" fmla="*/ 0 w 3433763"/>
              <a:gd name="connsiteY2" fmla="*/ 3452813 h 3452812"/>
              <a:gd name="connsiteX3" fmla="*/ 3433763 w 3433763"/>
              <a:gd name="connsiteY3" fmla="*/ 0 h 3452812"/>
            </a:gdLst>
            <a:ahLst/>
            <a:cxnLst>
              <a:cxn ang="0">
                <a:pos x="connsiteX0" y="connsiteY0"/>
              </a:cxn>
              <a:cxn ang="0">
                <a:pos x="connsiteX1" y="connsiteY1"/>
              </a:cxn>
              <a:cxn ang="0">
                <a:pos x="connsiteX2" y="connsiteY2"/>
              </a:cxn>
              <a:cxn ang="0">
                <a:pos x="connsiteX3" y="connsiteY3"/>
              </a:cxn>
            </a:cxnLst>
            <a:rect l="l" t="t" r="r" b="b"/>
            <a:pathLst>
              <a:path w="3433763" h="3452812">
                <a:moveTo>
                  <a:pt x="3433763" y="0"/>
                </a:moveTo>
                <a:lnTo>
                  <a:pt x="3433763" y="3452813"/>
                </a:lnTo>
                <a:lnTo>
                  <a:pt x="0" y="3452813"/>
                </a:lnTo>
                <a:cubicBezTo>
                  <a:pt x="0" y="1545912"/>
                  <a:pt x="1537383" y="0"/>
                  <a:pt x="3433763" y="0"/>
                </a:cubicBezTo>
                <a:close/>
              </a:path>
            </a:pathLst>
          </a:custGeom>
          <a:solidFill>
            <a:schemeClr val="accent1"/>
          </a:solidFill>
          <a:ln w="4756" cap="flat">
            <a:noFill/>
            <a:prstDash val="solid"/>
            <a:miter/>
          </a:ln>
        </p:spPr>
        <p:txBody>
          <a:bodyPr rtlCol="0" anchor="ctr"/>
          <a:lstStyle/>
          <a:p>
            <a:endParaRPr lang="en-US" dirty="0"/>
          </a:p>
        </p:txBody>
      </p:sp>
      <p:sp>
        <p:nvSpPr>
          <p:cNvPr id="25" name="Image 3" descr="preencoded.png">
            <a:extLst>
              <a:ext uri="{FF2B5EF4-FFF2-40B4-BE49-F238E27FC236}">
                <a16:creationId xmlns:a16="http://schemas.microsoft.com/office/drawing/2014/main" id="{D64C4994-B525-F4C0-B74F-D5E8296DFC43}"/>
              </a:ext>
            </a:extLst>
          </p:cNvPr>
          <p:cNvSpPr/>
          <p:nvPr/>
        </p:nvSpPr>
        <p:spPr>
          <a:xfrm>
            <a:off x="8758238" y="3438525"/>
            <a:ext cx="3433763" cy="3433762"/>
          </a:xfrm>
          <a:custGeom>
            <a:avLst/>
            <a:gdLst>
              <a:gd name="connsiteX0" fmla="*/ 0 w 3433763"/>
              <a:gd name="connsiteY0" fmla="*/ 0 h 3433762"/>
              <a:gd name="connsiteX1" fmla="*/ 3433763 w 3433763"/>
              <a:gd name="connsiteY1" fmla="*/ 0 h 3433762"/>
              <a:gd name="connsiteX2" fmla="*/ 3433763 w 3433763"/>
              <a:gd name="connsiteY2" fmla="*/ 3433763 h 3433762"/>
              <a:gd name="connsiteX3" fmla="*/ 0 w 3433763"/>
              <a:gd name="connsiteY3" fmla="*/ 0 h 3433762"/>
            </a:gdLst>
            <a:ahLst/>
            <a:cxnLst>
              <a:cxn ang="0">
                <a:pos x="connsiteX0" y="connsiteY0"/>
              </a:cxn>
              <a:cxn ang="0">
                <a:pos x="connsiteX1" y="connsiteY1"/>
              </a:cxn>
              <a:cxn ang="0">
                <a:pos x="connsiteX2" y="connsiteY2"/>
              </a:cxn>
              <a:cxn ang="0">
                <a:pos x="connsiteX3" y="connsiteY3"/>
              </a:cxn>
            </a:cxnLst>
            <a:rect l="l" t="t" r="r" b="b"/>
            <a:pathLst>
              <a:path w="3433763" h="3433762">
                <a:moveTo>
                  <a:pt x="0" y="0"/>
                </a:moveTo>
                <a:lnTo>
                  <a:pt x="3433763" y="0"/>
                </a:lnTo>
                <a:lnTo>
                  <a:pt x="3433763" y="3433763"/>
                </a:lnTo>
                <a:cubicBezTo>
                  <a:pt x="1537383" y="3433763"/>
                  <a:pt x="0" y="1896380"/>
                  <a:pt x="0" y="0"/>
                </a:cubicBezTo>
                <a:close/>
              </a:path>
            </a:pathLst>
          </a:custGeom>
          <a:solidFill>
            <a:schemeClr val="accent2"/>
          </a:solidFill>
          <a:ln w="4756" cap="flat">
            <a:noFill/>
            <a:prstDash val="solid"/>
            <a:miter/>
          </a:ln>
        </p:spPr>
        <p:txBody>
          <a:bodyPr rtlCol="0" anchor="ctr"/>
          <a:lstStyle/>
          <a:p>
            <a:endParaRPr lang="en-US" dirty="0"/>
          </a:p>
        </p:txBody>
      </p:sp>
      <p:sp>
        <p:nvSpPr>
          <p:cNvPr id="26" name="Image 4" descr="preencoded.png">
            <a:extLst>
              <a:ext uri="{FF2B5EF4-FFF2-40B4-BE49-F238E27FC236}">
                <a16:creationId xmlns:a16="http://schemas.microsoft.com/office/drawing/2014/main" id="{9019DA73-2516-F3D2-ECDB-620C90483DB3}"/>
              </a:ext>
            </a:extLst>
          </p:cNvPr>
          <p:cNvSpPr/>
          <p:nvPr/>
        </p:nvSpPr>
        <p:spPr>
          <a:xfrm flipV="1">
            <a:off x="9991725" y="1247775"/>
            <a:ext cx="2200275" cy="2181225"/>
          </a:xfrm>
          <a:custGeom>
            <a:avLst/>
            <a:gdLst>
              <a:gd name="connsiteX0" fmla="*/ 0 w 2200275"/>
              <a:gd name="connsiteY0" fmla="*/ 0 h 2181225"/>
              <a:gd name="connsiteX1" fmla="*/ 2200275 w 2200275"/>
              <a:gd name="connsiteY1" fmla="*/ 2181225 h 2181225"/>
              <a:gd name="connsiteX2" fmla="*/ 2200275 w 2200275"/>
              <a:gd name="connsiteY2" fmla="*/ 0 h 2181225"/>
              <a:gd name="connsiteX3" fmla="*/ 0 w 2200275"/>
              <a:gd name="connsiteY3" fmla="*/ 0 h 2181225"/>
            </a:gdLst>
            <a:ahLst/>
            <a:cxnLst>
              <a:cxn ang="0">
                <a:pos x="connsiteX0" y="connsiteY0"/>
              </a:cxn>
              <a:cxn ang="0">
                <a:pos x="connsiteX1" y="connsiteY1"/>
              </a:cxn>
              <a:cxn ang="0">
                <a:pos x="connsiteX2" y="connsiteY2"/>
              </a:cxn>
              <a:cxn ang="0">
                <a:pos x="connsiteX3" y="connsiteY3"/>
              </a:cxn>
            </a:cxnLst>
            <a:rect l="l" t="t" r="r" b="b"/>
            <a:pathLst>
              <a:path w="2200275" h="2181225">
                <a:moveTo>
                  <a:pt x="0" y="0"/>
                </a:moveTo>
                <a:cubicBezTo>
                  <a:pt x="0" y="1204689"/>
                  <a:pt x="985061" y="2181225"/>
                  <a:pt x="2200275" y="2181225"/>
                </a:cubicBezTo>
                <a:lnTo>
                  <a:pt x="2200275" y="0"/>
                </a:lnTo>
                <a:lnTo>
                  <a:pt x="0" y="0"/>
                </a:lnTo>
                <a:close/>
              </a:path>
            </a:pathLst>
          </a:custGeom>
          <a:solidFill>
            <a:schemeClr val="accent4"/>
          </a:solidFill>
          <a:ln w="4763" cap="flat">
            <a:noFill/>
            <a:prstDash val="solid"/>
            <a:miter/>
          </a:ln>
        </p:spPr>
        <p:txBody>
          <a:bodyPr rtlCol="0" anchor="ctr"/>
          <a:lstStyle/>
          <a:p>
            <a:endParaRPr lang="en-US" dirty="0"/>
          </a:p>
        </p:txBody>
      </p:sp>
      <p:sp>
        <p:nvSpPr>
          <p:cNvPr id="53" name="Image 7" descr="preencoded.png">
            <a:extLst>
              <a:ext uri="{FF2B5EF4-FFF2-40B4-BE49-F238E27FC236}">
                <a16:creationId xmlns:a16="http://schemas.microsoft.com/office/drawing/2014/main" id="{FEA70E9F-C506-413C-11EF-5915A2296643}"/>
              </a:ext>
            </a:extLst>
          </p:cNvPr>
          <p:cNvSpPr/>
          <p:nvPr/>
        </p:nvSpPr>
        <p:spPr>
          <a:xfrm flipV="1">
            <a:off x="-20086" y="4580051"/>
            <a:ext cx="2277948" cy="2277948"/>
          </a:xfrm>
          <a:custGeom>
            <a:avLst/>
            <a:gdLst>
              <a:gd name="connsiteX0" fmla="*/ 0 w 2277948"/>
              <a:gd name="connsiteY0" fmla="*/ 2277948 h 2277948"/>
              <a:gd name="connsiteX1" fmla="*/ 2277948 w 2277948"/>
              <a:gd name="connsiteY1" fmla="*/ 0 h 2277948"/>
              <a:gd name="connsiteX2" fmla="*/ 0 w 2277948"/>
              <a:gd name="connsiteY2" fmla="*/ 0 h 2277948"/>
              <a:gd name="connsiteX3" fmla="*/ 0 w 2277948"/>
              <a:gd name="connsiteY3" fmla="*/ 2277948 h 2277948"/>
            </a:gdLst>
            <a:ahLst/>
            <a:cxnLst>
              <a:cxn ang="0">
                <a:pos x="connsiteX0" y="connsiteY0"/>
              </a:cxn>
              <a:cxn ang="0">
                <a:pos x="connsiteX1" y="connsiteY1"/>
              </a:cxn>
              <a:cxn ang="0">
                <a:pos x="connsiteX2" y="connsiteY2"/>
              </a:cxn>
              <a:cxn ang="0">
                <a:pos x="connsiteX3" y="connsiteY3"/>
              </a:cxn>
            </a:cxnLst>
            <a:rect l="l" t="t" r="r" b="b"/>
            <a:pathLst>
              <a:path w="2277948" h="2277948">
                <a:moveTo>
                  <a:pt x="0" y="2277948"/>
                </a:moveTo>
                <a:cubicBezTo>
                  <a:pt x="1258034" y="2277948"/>
                  <a:pt x="2277948" y="1258034"/>
                  <a:pt x="2277948" y="0"/>
                </a:cubicBezTo>
                <a:lnTo>
                  <a:pt x="0" y="0"/>
                </a:lnTo>
                <a:lnTo>
                  <a:pt x="0" y="2277948"/>
                </a:lnTo>
                <a:close/>
              </a:path>
            </a:pathLst>
          </a:custGeom>
          <a:solidFill>
            <a:schemeClr val="accent4"/>
          </a:solidFill>
          <a:ln w="5083" cap="flat">
            <a:noFill/>
            <a:prstDash val="solid"/>
            <a:miter/>
          </a:ln>
        </p:spPr>
        <p:txBody>
          <a:bodyPr rtlCol="0" anchor="ctr"/>
          <a:lstStyle/>
          <a:p>
            <a:endParaRPr lang="en-US" dirty="0"/>
          </a:p>
        </p:txBody>
      </p:sp>
      <p:pic>
        <p:nvPicPr>
          <p:cNvPr id="21" name="Image 2" descr="preencoded.png">
            <a:extLst>
              <a:ext uri="{FF2B5EF4-FFF2-40B4-BE49-F238E27FC236}">
                <a16:creationId xmlns:a16="http://schemas.microsoft.com/office/drawing/2014/main" id="{A8B7F1F1-806C-8D65-7340-220A0C4653C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991886" y="3441269"/>
            <a:ext cx="2200114" cy="2200114"/>
          </a:xfrm>
          <a:prstGeom prst="rect">
            <a:avLst/>
          </a:prstGeom>
        </p:spPr>
      </p:pic>
      <p:sp>
        <p:nvSpPr>
          <p:cNvPr id="54" name="Image 2" descr="preencoded.png">
            <a:extLst>
              <a:ext uri="{FF2B5EF4-FFF2-40B4-BE49-F238E27FC236}">
                <a16:creationId xmlns:a16="http://schemas.microsoft.com/office/drawing/2014/main" id="{F19C81EC-0322-58A2-C455-6E2C84D1E6E8}"/>
              </a:ext>
            </a:extLst>
          </p:cNvPr>
          <p:cNvSpPr/>
          <p:nvPr/>
        </p:nvSpPr>
        <p:spPr>
          <a:xfrm>
            <a:off x="1707959" y="5667616"/>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dirty="0"/>
          </a:p>
        </p:txBody>
      </p:sp>
      <p:sp>
        <p:nvSpPr>
          <p:cNvPr id="2" name="Title 1"/>
          <p:cNvSpPr>
            <a:spLocks noGrp="1"/>
          </p:cNvSpPr>
          <p:nvPr>
            <p:ph type="title"/>
          </p:nvPr>
        </p:nvSpPr>
        <p:spPr>
          <a:xfrm>
            <a:off x="1508760" y="1883664"/>
            <a:ext cx="6766560" cy="768096"/>
          </a:xfrm>
        </p:spPr>
        <p:txBody>
          <a:bodyPr>
            <a:noAutofit/>
          </a:bodyPr>
          <a:lstStyle>
            <a:lvl1pPr algn="l">
              <a:lnSpc>
                <a:spcPct val="100000"/>
              </a:lnSpc>
              <a:defRPr b="1"/>
            </a:lvl1pPr>
          </a:lstStyle>
          <a:p>
            <a:r>
              <a:rPr lang="en-US"/>
              <a:t>Click to edit Master title style</a:t>
            </a:r>
            <a:endParaRPr lang="en-US" dirty="0"/>
          </a:p>
        </p:txBody>
      </p:sp>
      <p:sp>
        <p:nvSpPr>
          <p:cNvPr id="3" name="Content Placeholder 2"/>
          <p:cNvSpPr>
            <a:spLocks noGrp="1"/>
          </p:cNvSpPr>
          <p:nvPr>
            <p:ph idx="1"/>
          </p:nvPr>
        </p:nvSpPr>
        <p:spPr>
          <a:xfrm>
            <a:off x="1508760" y="2837688"/>
            <a:ext cx="5879592" cy="2700528"/>
          </a:xfrm>
        </p:spPr>
        <p:txBody>
          <a:bodyPr>
            <a:noAutofit/>
          </a:bodyPr>
          <a:lstStyle>
            <a:lvl1pPr marL="0" indent="0">
              <a:buNone/>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t>‹#›</a:t>
            </a:fld>
            <a:endParaRPr lang="en-US" dirty="0"/>
          </a:p>
        </p:txBody>
      </p:sp>
      <p:sp>
        <p:nvSpPr>
          <p:cNvPr id="4" name="Footer Placeholder 3">
            <a:extLst>
              <a:ext uri="{FF2B5EF4-FFF2-40B4-BE49-F238E27FC236}">
                <a16:creationId xmlns:a16="http://schemas.microsoft.com/office/drawing/2014/main" id="{E1F9FD95-086F-282B-820C-8CDAD4A6EEB6}"/>
              </a:ext>
            </a:extLst>
          </p:cNvPr>
          <p:cNvSpPr>
            <a:spLocks noGrp="1"/>
          </p:cNvSpPr>
          <p:nvPr>
            <p:ph type="ftr" sz="quarter" idx="13"/>
          </p:nvPr>
        </p:nvSpPr>
        <p:spPr/>
        <p:txBody>
          <a:bodyPr/>
          <a:lstStyle/>
          <a:p>
            <a:r>
              <a:rPr lang="en-US"/>
              <a:t>Presentation title</a:t>
            </a:r>
            <a:endParaRPr lang="en-US" dirty="0"/>
          </a:p>
        </p:txBody>
      </p:sp>
    </p:spTree>
    <p:extLst>
      <p:ext uri="{BB962C8B-B14F-4D97-AF65-F5344CB8AC3E}">
        <p14:creationId xmlns:p14="http://schemas.microsoft.com/office/powerpoint/2010/main" val="34387623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accent6"/>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AEF1F750-031C-BDB7-BD7B-9CBE17406FDB}"/>
              </a:ext>
            </a:extLst>
          </p:cNvPr>
          <p:cNvSpPr/>
          <p:nvPr userDrawn="1"/>
        </p:nvSpPr>
        <p:spPr>
          <a:xfrm>
            <a:off x="0" y="0"/>
            <a:ext cx="8948738" cy="6858000"/>
          </a:xfrm>
          <a:custGeom>
            <a:avLst/>
            <a:gdLst>
              <a:gd name="connsiteX0" fmla="*/ 0 w 8948738"/>
              <a:gd name="connsiteY0" fmla="*/ 0 h 6858000"/>
              <a:gd name="connsiteX1" fmla="*/ 5932941 w 8948738"/>
              <a:gd name="connsiteY1" fmla="*/ 0 h 6858000"/>
              <a:gd name="connsiteX2" fmla="*/ 6047310 w 8948738"/>
              <a:gd name="connsiteY2" fmla="*/ 14613 h 6858000"/>
              <a:gd name="connsiteX3" fmla="*/ 8948738 w 8948738"/>
              <a:gd name="connsiteY3" fmla="*/ 3416480 h 6858000"/>
              <a:gd name="connsiteX4" fmla="*/ 5702202 w 8948738"/>
              <a:gd name="connsiteY4" fmla="*/ 6853523 h 6858000"/>
              <a:gd name="connsiteX5" fmla="*/ 5526113 w 8948738"/>
              <a:gd name="connsiteY5" fmla="*/ 6858000 h 6858000"/>
              <a:gd name="connsiteX6" fmla="*/ 0 w 89487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8738" h="6858000">
                <a:moveTo>
                  <a:pt x="0" y="0"/>
                </a:moveTo>
                <a:lnTo>
                  <a:pt x="5932941" y="0"/>
                </a:lnTo>
                <a:lnTo>
                  <a:pt x="6047310" y="14613"/>
                </a:lnTo>
                <a:cubicBezTo>
                  <a:pt x="7690210" y="267026"/>
                  <a:pt x="8948738" y="1693971"/>
                  <a:pt x="8948738" y="3416480"/>
                </a:cubicBezTo>
                <a:cubicBezTo>
                  <a:pt x="8948738" y="5257788"/>
                  <a:pt x="7510634" y="6761349"/>
                  <a:pt x="5702202" y="6853523"/>
                </a:cubicBezTo>
                <a:lnTo>
                  <a:pt x="5526113" y="6858000"/>
                </a:lnTo>
                <a:lnTo>
                  <a:pt x="0" y="6858000"/>
                </a:lnTo>
                <a:close/>
              </a:path>
            </a:pathLst>
          </a:custGeom>
          <a:solidFill>
            <a:schemeClr val="bg1"/>
          </a:solidFill>
          <a:ln w="476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9" name="Freeform: Shape 18" descr="preencoded.png">
            <a:extLst>
              <a:ext uri="{FF2B5EF4-FFF2-40B4-BE49-F238E27FC236}">
                <a16:creationId xmlns:a16="http://schemas.microsoft.com/office/drawing/2014/main" id="{FEB515B5-2D9F-58E1-6E3C-CCBF105D891E}"/>
              </a:ext>
            </a:extLst>
          </p:cNvPr>
          <p:cNvSpPr/>
          <p:nvPr userDrawn="1"/>
        </p:nvSpPr>
        <p:spPr>
          <a:xfrm>
            <a:off x="7538626" y="13142"/>
            <a:ext cx="4653374" cy="6831717"/>
          </a:xfrm>
          <a:custGeom>
            <a:avLst/>
            <a:gdLst>
              <a:gd name="connsiteX0" fmla="*/ 3416476 w 4653374"/>
              <a:gd name="connsiteY0" fmla="*/ 0 h 6831717"/>
              <a:gd name="connsiteX1" fmla="*/ 4653374 w 4653374"/>
              <a:gd name="connsiteY1" fmla="*/ 0 h 6831717"/>
              <a:gd name="connsiteX2" fmla="*/ 4653374 w 4653374"/>
              <a:gd name="connsiteY2" fmla="*/ 6831717 h 6831717"/>
              <a:gd name="connsiteX3" fmla="*/ 3416476 w 4653374"/>
              <a:gd name="connsiteY3" fmla="*/ 6831717 h 6831717"/>
              <a:gd name="connsiteX4" fmla="*/ 0 w 4653374"/>
              <a:gd name="connsiteY4" fmla="*/ 3415863 h 6831717"/>
              <a:gd name="connsiteX5" fmla="*/ 3416476 w 4653374"/>
              <a:gd name="connsiteY5" fmla="*/ 0 h 683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3374" h="6831717">
                <a:moveTo>
                  <a:pt x="3416476" y="0"/>
                </a:moveTo>
                <a:lnTo>
                  <a:pt x="4653374" y="0"/>
                </a:lnTo>
                <a:lnTo>
                  <a:pt x="4653374" y="6831717"/>
                </a:lnTo>
                <a:lnTo>
                  <a:pt x="3416476" y="6831717"/>
                </a:lnTo>
                <a:cubicBezTo>
                  <a:pt x="1529612" y="6831717"/>
                  <a:pt x="0" y="5302406"/>
                  <a:pt x="0" y="3415863"/>
                </a:cubicBezTo>
                <a:cubicBezTo>
                  <a:pt x="0" y="1529335"/>
                  <a:pt x="1529607" y="0"/>
                  <a:pt x="3416476" y="0"/>
                </a:cubicBezTo>
                <a:close/>
              </a:path>
            </a:pathLst>
          </a:custGeom>
          <a:solidFill>
            <a:schemeClr val="accent1"/>
          </a:solidFill>
          <a:ln w="4777" cap="flat">
            <a:noFill/>
            <a:prstDash val="solid"/>
            <a:miter/>
          </a:ln>
        </p:spPr>
        <p:txBody>
          <a:bodyPr rtlCol="0" anchor="ctr"/>
          <a:lstStyle/>
          <a:p>
            <a:endParaRPr lang="en-US" dirty="0"/>
          </a:p>
        </p:txBody>
      </p:sp>
      <p:pic>
        <p:nvPicPr>
          <p:cNvPr id="9" name="Image 2" descr="preencoded.png">
            <a:extLst>
              <a:ext uri="{FF2B5EF4-FFF2-40B4-BE49-F238E27FC236}">
                <a16:creationId xmlns:a16="http://schemas.microsoft.com/office/drawing/2014/main" id="{5CCFEDF9-5B69-87BA-8A33-35033DA4013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737234" y="-25041"/>
            <a:ext cx="3432191" cy="3432191"/>
          </a:xfrm>
          <a:prstGeom prst="rect">
            <a:avLst/>
          </a:prstGeom>
        </p:spPr>
      </p:pic>
      <p:sp>
        <p:nvSpPr>
          <p:cNvPr id="2" name="Title 1"/>
          <p:cNvSpPr>
            <a:spLocks noGrp="1"/>
          </p:cNvSpPr>
          <p:nvPr>
            <p:ph type="ctrTitle"/>
          </p:nvPr>
        </p:nvSpPr>
        <p:spPr>
          <a:xfrm>
            <a:off x="1527048" y="1975104"/>
            <a:ext cx="4169664" cy="667512"/>
          </a:xfrm>
        </p:spPr>
        <p:txBody>
          <a:bodyPr tIns="0" anchor="ctr">
            <a:noAutofit/>
          </a:bodyPr>
          <a:lstStyle>
            <a:lvl1pPr algn="l">
              <a:defRPr sz="4400"/>
            </a:lvl1pPr>
          </a:lstStyle>
          <a:p>
            <a:r>
              <a:rPr lang="en-US"/>
              <a:t>Click to edit Master title style</a:t>
            </a:r>
            <a:endParaRPr lang="en-US" dirty="0"/>
          </a:p>
        </p:txBody>
      </p:sp>
      <p:sp>
        <p:nvSpPr>
          <p:cNvPr id="3" name="Subtitle 2"/>
          <p:cNvSpPr>
            <a:spLocks noGrp="1"/>
          </p:cNvSpPr>
          <p:nvPr>
            <p:ph type="subTitle" idx="1"/>
          </p:nvPr>
        </p:nvSpPr>
        <p:spPr>
          <a:xfrm>
            <a:off x="1545336" y="2846832"/>
            <a:ext cx="4169664" cy="2176272"/>
          </a:xfrm>
        </p:spPr>
        <p:txBody>
          <a:bodyPr lIns="91440" tIns="0" rIns="91440" bIns="0">
            <a:noAutofit/>
          </a:bodyPr>
          <a:lstStyle>
            <a:lvl1pPr marL="0" indent="0" algn="l">
              <a:spcBef>
                <a:spcPts val="576"/>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882658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Image 0" descr="preencoded.png">
            <a:extLst>
              <a:ext uri="{FF2B5EF4-FFF2-40B4-BE49-F238E27FC236}">
                <a16:creationId xmlns:a16="http://schemas.microsoft.com/office/drawing/2014/main" id="{8D5D10FF-3DE5-39CA-FA9A-29A09DC47BFC}"/>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dirty="0"/>
          </a:p>
        </p:txBody>
      </p:sp>
      <p:pic>
        <p:nvPicPr>
          <p:cNvPr id="11" name="Image 1" descr="preencoded.png">
            <a:extLst>
              <a:ext uri="{FF2B5EF4-FFF2-40B4-BE49-F238E27FC236}">
                <a16:creationId xmlns:a16="http://schemas.microsoft.com/office/drawing/2014/main" id="{BFA89E6A-8342-AE30-45E0-BC1DFE3276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13" name="Freeform: Shape 12">
            <a:extLst>
              <a:ext uri="{FF2B5EF4-FFF2-40B4-BE49-F238E27FC236}">
                <a16:creationId xmlns:a16="http://schemas.microsoft.com/office/drawing/2014/main" id="{A08309FA-889A-E2F2-1EDA-F872245F5FDF}"/>
              </a:ext>
            </a:extLst>
          </p:cNvPr>
          <p:cNvSpPr/>
          <p:nvPr userDrawn="1"/>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dirty="0"/>
          </a:p>
        </p:txBody>
      </p:sp>
      <p:sp>
        <p:nvSpPr>
          <p:cNvPr id="15" name="Image 5" descr="preencoded.png">
            <a:extLst>
              <a:ext uri="{FF2B5EF4-FFF2-40B4-BE49-F238E27FC236}">
                <a16:creationId xmlns:a16="http://schemas.microsoft.com/office/drawing/2014/main" id="{D9D7EB49-4BC9-040F-C4CC-5771C5FB312B}"/>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dirty="0"/>
          </a:p>
        </p:txBody>
      </p:sp>
      <p:pic>
        <p:nvPicPr>
          <p:cNvPr id="17" name="Image 6" descr="preencoded.png">
            <a:extLst>
              <a:ext uri="{FF2B5EF4-FFF2-40B4-BE49-F238E27FC236}">
                <a16:creationId xmlns:a16="http://schemas.microsoft.com/office/drawing/2014/main" id="{3CE04498-C285-EFB8-340C-1A064078152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
        <p:nvSpPr>
          <p:cNvPr id="18" name="Title 19">
            <a:extLst>
              <a:ext uri="{FF2B5EF4-FFF2-40B4-BE49-F238E27FC236}">
                <a16:creationId xmlns:a16="http://schemas.microsoft.com/office/drawing/2014/main" id="{9CBE0ADC-7FA0-F7E3-96EF-BBACB6A9076E}"/>
              </a:ext>
            </a:extLst>
          </p:cNvPr>
          <p:cNvSpPr>
            <a:spLocks noGrp="1"/>
          </p:cNvSpPr>
          <p:nvPr>
            <p:ph type="title"/>
          </p:nvPr>
        </p:nvSpPr>
        <p:spPr>
          <a:xfrm>
            <a:off x="3986784" y="1243584"/>
            <a:ext cx="8165592" cy="768096"/>
          </a:xfrm>
        </p:spPr>
        <p:txBody>
          <a:bodyPr>
            <a:noAutofit/>
          </a:bodyPr>
          <a:lstStyle>
            <a:lvl1pPr algn="l">
              <a:lnSpc>
                <a:spcPct val="100000"/>
              </a:lnSpc>
              <a:defRPr/>
            </a:lvl1pPr>
          </a:lstStyle>
          <a:p>
            <a:r>
              <a:rPr lang="en-US"/>
              <a:t>Click to edit Master title style</a:t>
            </a:r>
            <a:endParaRPr lang="en-US" dirty="0"/>
          </a:p>
        </p:txBody>
      </p:sp>
      <p:sp>
        <p:nvSpPr>
          <p:cNvPr id="19" name="Content Placeholder 3">
            <a:extLst>
              <a:ext uri="{FF2B5EF4-FFF2-40B4-BE49-F238E27FC236}">
                <a16:creationId xmlns:a16="http://schemas.microsoft.com/office/drawing/2014/main" id="{0F9C0517-D83A-CC55-35B8-B2F990C96D30}"/>
              </a:ext>
            </a:extLst>
          </p:cNvPr>
          <p:cNvSpPr>
            <a:spLocks noGrp="1"/>
          </p:cNvSpPr>
          <p:nvPr>
            <p:ph sz="half" idx="2"/>
          </p:nvPr>
        </p:nvSpPr>
        <p:spPr>
          <a:xfrm>
            <a:off x="3685032" y="2255520"/>
            <a:ext cx="3741928" cy="4306380"/>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5">
            <a:extLst>
              <a:ext uri="{FF2B5EF4-FFF2-40B4-BE49-F238E27FC236}">
                <a16:creationId xmlns:a16="http://schemas.microsoft.com/office/drawing/2014/main" id="{CF8BFBBE-0EAE-B647-2648-A5FB0094BF6B}"/>
              </a:ext>
            </a:extLst>
          </p:cNvPr>
          <p:cNvSpPr>
            <a:spLocks noGrp="1"/>
          </p:cNvSpPr>
          <p:nvPr>
            <p:ph sz="quarter" idx="4"/>
          </p:nvPr>
        </p:nvSpPr>
        <p:spPr>
          <a:xfrm>
            <a:off x="7754112" y="2255520"/>
            <a:ext cx="3741928" cy="4306380"/>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841943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2C6B5F91-ABF5-D0B6-E43F-40CEDC3A6DF8}"/>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9" name="Freeform: Shape 8">
            <a:extLst>
              <a:ext uri="{FF2B5EF4-FFF2-40B4-BE49-F238E27FC236}">
                <a16:creationId xmlns:a16="http://schemas.microsoft.com/office/drawing/2014/main" id="{A52D64F1-27B6-A1E5-4F44-A6029FAB307B}"/>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261354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A626DE4B-D4E5-B36A-89FA-7C0E87AFC31D}"/>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8" name="Freeform: Shape 7">
            <a:extLst>
              <a:ext uri="{FF2B5EF4-FFF2-40B4-BE49-F238E27FC236}">
                <a16:creationId xmlns:a16="http://schemas.microsoft.com/office/drawing/2014/main" id="{95243571-BE64-3777-F992-88FC43A60537}"/>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 name="Footer Placeholder 2"/>
          <p:cNvSpPr>
            <a:spLocks noGrp="1"/>
          </p:cNvSpPr>
          <p:nvPr>
            <p:ph type="ftr" sz="quarter" idx="11"/>
          </p:nvPr>
        </p:nvSpPr>
        <p:spPr/>
        <p:txBody>
          <a:bodyPr/>
          <a:lstStyle/>
          <a:p>
            <a:r>
              <a:rPr lang="en-US"/>
              <a:t>Presentation title</a:t>
            </a:r>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92615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DFD3E-DB3F-5DCC-224C-4F842D8042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A0DBDAA5-720A-F851-3AE0-7FA1BB5BF5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23A794-62D0-3526-0E19-61C2F2B50C0F}"/>
              </a:ext>
            </a:extLst>
          </p:cNvPr>
          <p:cNvSpPr>
            <a:spLocks noGrp="1"/>
          </p:cNvSpPr>
          <p:nvPr>
            <p:ph type="dt" sz="half" idx="10"/>
          </p:nvPr>
        </p:nvSpPr>
        <p:spPr/>
        <p:txBody>
          <a:bodyPr/>
          <a:lstStyle/>
          <a:p>
            <a:fld id="{617B494B-662A-4978-9EBC-9CA841B29FE9}" type="datetimeFigureOut">
              <a:rPr lang="en-IN" smtClean="0"/>
              <a:t>20-08-2023</a:t>
            </a:fld>
            <a:endParaRPr lang="en-IN"/>
          </a:p>
        </p:txBody>
      </p:sp>
      <p:sp>
        <p:nvSpPr>
          <p:cNvPr id="5" name="Footer Placeholder 4">
            <a:extLst>
              <a:ext uri="{FF2B5EF4-FFF2-40B4-BE49-F238E27FC236}">
                <a16:creationId xmlns:a16="http://schemas.microsoft.com/office/drawing/2014/main" id="{83C98B85-675F-EF66-68AB-D04FB90D760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05C0D86-E8CF-39CE-FB1D-BCB12F6E1803}"/>
              </a:ext>
            </a:extLst>
          </p:cNvPr>
          <p:cNvSpPr>
            <a:spLocks noGrp="1"/>
          </p:cNvSpPr>
          <p:nvPr>
            <p:ph type="sldNum" sz="quarter" idx="12"/>
          </p:nvPr>
        </p:nvSpPr>
        <p:spPr/>
        <p:txBody>
          <a:bodyPr/>
          <a:lstStyle/>
          <a:p>
            <a:fld id="{10F5753E-7875-4412-BB97-CEC9DC9926C0}" type="slidenum">
              <a:rPr lang="en-IN" smtClean="0"/>
              <a:t>‹#›</a:t>
            </a:fld>
            <a:endParaRPr lang="en-IN"/>
          </a:p>
        </p:txBody>
      </p:sp>
    </p:spTree>
    <p:extLst>
      <p:ext uri="{BB962C8B-B14F-4D97-AF65-F5344CB8AC3E}">
        <p14:creationId xmlns:p14="http://schemas.microsoft.com/office/powerpoint/2010/main" val="13591579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ADFAE2CB-0EAD-E788-FCB7-FB12F6939199}"/>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542332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AA6B609-D718-DB49-892F-7E49376CC913}"/>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918255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0666DC1-CD27-4874-9484-9D06C59FE4D0}"/>
              </a:ext>
            </a:extLst>
          </p:cNvPr>
          <p:cNvSpPr/>
          <p:nvPr/>
        </p:nvSpPr>
        <p:spPr>
          <a:xfrm>
            <a:off x="0" y="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B777579F-F417-47C2-AC03-911CCED021DB}"/>
              </a:ext>
            </a:extLst>
          </p:cNvPr>
          <p:cNvSpPr>
            <a:spLocks noGrp="1"/>
          </p:cNvSpPr>
          <p:nvPr>
            <p:ph type="ctrTitle"/>
          </p:nvPr>
        </p:nvSpPr>
        <p:spPr>
          <a:xfrm>
            <a:off x="484552" y="447675"/>
            <a:ext cx="8397511" cy="2714625"/>
          </a:xfrm>
        </p:spPr>
        <p:txBody>
          <a:bodyPr anchor="b">
            <a:normAutofit/>
          </a:bodyPr>
          <a:lstStyle>
            <a:lvl1pPr algn="l">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1643E600-28DA-4780-9E00-2E12F74FF621}"/>
              </a:ext>
            </a:extLst>
          </p:cNvPr>
          <p:cNvSpPr>
            <a:spLocks noGrp="1"/>
          </p:cNvSpPr>
          <p:nvPr>
            <p:ph type="subTitle" idx="1"/>
          </p:nvPr>
        </p:nvSpPr>
        <p:spPr>
          <a:xfrm>
            <a:off x="484552" y="3602037"/>
            <a:ext cx="8397511" cy="2460625"/>
          </a:xfrm>
        </p:spPr>
        <p:txBody>
          <a:bodyPr>
            <a:norm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E6F1DC-ADFB-42C9-AB34-FCB38C8123FC}"/>
              </a:ext>
            </a:extLst>
          </p:cNvPr>
          <p:cNvSpPr>
            <a:spLocks noGrp="1"/>
          </p:cNvSpPr>
          <p:nvPr>
            <p:ph type="dt" sz="half" idx="10"/>
          </p:nvPr>
        </p:nvSpPr>
        <p:spPr/>
        <p:txBody>
          <a:bodyPr/>
          <a:lstStyle/>
          <a:p>
            <a:fld id="{92538219-6E45-4D12-B767-46F92D5844D4}" type="datetime1">
              <a:rPr lang="en-US" smtClean="0"/>
              <a:t>8/20/2023</a:t>
            </a:fld>
            <a:endParaRPr lang="en-US"/>
          </a:p>
        </p:txBody>
      </p:sp>
      <p:sp>
        <p:nvSpPr>
          <p:cNvPr id="5" name="Footer Placeholder 4">
            <a:extLst>
              <a:ext uri="{FF2B5EF4-FFF2-40B4-BE49-F238E27FC236}">
                <a16:creationId xmlns:a16="http://schemas.microsoft.com/office/drawing/2014/main" id="{EE799E6D-BBA8-4A15-94DA-DBE8A4FDE6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803C82-8719-4FAC-94BF-2A91335FB58A}"/>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024275089"/>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9CF16-986E-4D90-AA40-CDB46E2332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6F14DA-A783-43BC-8F15-95408B89DE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8C48B6-C394-452A-94D9-D4802755D841}"/>
              </a:ext>
            </a:extLst>
          </p:cNvPr>
          <p:cNvSpPr>
            <a:spLocks noGrp="1"/>
          </p:cNvSpPr>
          <p:nvPr>
            <p:ph type="dt" sz="half" idx="10"/>
          </p:nvPr>
        </p:nvSpPr>
        <p:spPr/>
        <p:txBody>
          <a:bodyPr/>
          <a:lstStyle/>
          <a:p>
            <a:fld id="{8BB296A2-D8F0-4E17-BFD0-A6C902250D59}" type="datetime1">
              <a:rPr lang="en-US" smtClean="0"/>
              <a:t>8/20/2023</a:t>
            </a:fld>
            <a:endParaRPr lang="en-US"/>
          </a:p>
        </p:txBody>
      </p:sp>
      <p:sp>
        <p:nvSpPr>
          <p:cNvPr id="5" name="Footer Placeholder 4">
            <a:extLst>
              <a:ext uri="{FF2B5EF4-FFF2-40B4-BE49-F238E27FC236}">
                <a16:creationId xmlns:a16="http://schemas.microsoft.com/office/drawing/2014/main" id="{43858A8A-3DD0-41C8-9F48-F4309FA195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706C92-7C02-4D34-B3E5-D549A7A36BD3}"/>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6049608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66F9FA-E6B8-4CFC-B3F1-0C075546EE33}"/>
              </a:ext>
            </a:extLst>
          </p:cNvPr>
          <p:cNvSpPr/>
          <p:nvPr/>
        </p:nvSpPr>
        <p:spPr>
          <a:xfrm>
            <a:off x="0" y="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3F16F270-B2AA-4935-885F-5924B1F63A3E}"/>
              </a:ext>
            </a:extLst>
          </p:cNvPr>
          <p:cNvSpPr>
            <a:spLocks noGrp="1"/>
          </p:cNvSpPr>
          <p:nvPr>
            <p:ph type="title"/>
          </p:nvPr>
        </p:nvSpPr>
        <p:spPr>
          <a:xfrm>
            <a:off x="484552" y="457200"/>
            <a:ext cx="10862898" cy="2724151"/>
          </a:xfrm>
        </p:spPr>
        <p:txBody>
          <a:bodyPr anchor="b">
            <a:normAutofit/>
          </a:bodyPr>
          <a:lstStyle>
            <a:lvl1pPr>
              <a:defRPr sz="5400"/>
            </a:lvl1pPr>
          </a:lstStyle>
          <a:p>
            <a:r>
              <a:rPr lang="en-US"/>
              <a:t>Click to edit Master title style</a:t>
            </a:r>
          </a:p>
        </p:txBody>
      </p:sp>
      <p:sp>
        <p:nvSpPr>
          <p:cNvPr id="3" name="Text Placeholder 2">
            <a:extLst>
              <a:ext uri="{FF2B5EF4-FFF2-40B4-BE49-F238E27FC236}">
                <a16:creationId xmlns:a16="http://schemas.microsoft.com/office/drawing/2014/main" id="{A522658E-3D87-4D5A-A602-847153CC4845}"/>
              </a:ext>
            </a:extLst>
          </p:cNvPr>
          <p:cNvSpPr>
            <a:spLocks noGrp="1"/>
          </p:cNvSpPr>
          <p:nvPr>
            <p:ph type="body" idx="1"/>
          </p:nvPr>
        </p:nvSpPr>
        <p:spPr>
          <a:xfrm>
            <a:off x="484552" y="3695701"/>
            <a:ext cx="10862898" cy="2393950"/>
          </a:xfrm>
        </p:spPr>
        <p:txBody>
          <a:bodyPr>
            <a:norm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AB1D84-A229-45B1-BD42-0DC0CE9F8DE9}"/>
              </a:ext>
            </a:extLst>
          </p:cNvPr>
          <p:cNvSpPr>
            <a:spLocks noGrp="1"/>
          </p:cNvSpPr>
          <p:nvPr>
            <p:ph type="dt" sz="half" idx="10"/>
          </p:nvPr>
        </p:nvSpPr>
        <p:spPr/>
        <p:txBody>
          <a:bodyPr/>
          <a:lstStyle/>
          <a:p>
            <a:fld id="{D9108C9C-1ACB-4C84-A002-C7E0E45B937A}" type="datetime1">
              <a:rPr lang="en-US" smtClean="0"/>
              <a:t>8/20/2023</a:t>
            </a:fld>
            <a:endParaRPr lang="en-US"/>
          </a:p>
        </p:txBody>
      </p:sp>
      <p:sp>
        <p:nvSpPr>
          <p:cNvPr id="5" name="Footer Placeholder 4">
            <a:extLst>
              <a:ext uri="{FF2B5EF4-FFF2-40B4-BE49-F238E27FC236}">
                <a16:creationId xmlns:a16="http://schemas.microsoft.com/office/drawing/2014/main" id="{2664EEF4-D461-49D7-8F24-8BFE2444B6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4055A-7488-4646-9E88-692036EA22DE}"/>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512845064"/>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F1F74-ED26-4F8B-BF51-3533D8404E5A}"/>
              </a:ext>
            </a:extLst>
          </p:cNvPr>
          <p:cNvSpPr>
            <a:spLocks noGrp="1"/>
          </p:cNvSpPr>
          <p:nvPr>
            <p:ph type="title"/>
          </p:nvPr>
        </p:nvSpPr>
        <p:spPr>
          <a:xfrm>
            <a:off x="484552" y="365760"/>
            <a:ext cx="11264536" cy="168751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201D2D7-7F18-43E0-9B2E-3FCD83CC83BC}"/>
              </a:ext>
            </a:extLst>
          </p:cNvPr>
          <p:cNvSpPr>
            <a:spLocks noGrp="1"/>
          </p:cNvSpPr>
          <p:nvPr>
            <p:ph sz="half" idx="1"/>
          </p:nvPr>
        </p:nvSpPr>
        <p:spPr>
          <a:xfrm>
            <a:off x="484552" y="2552699"/>
            <a:ext cx="5323703" cy="3624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CBBB66-EB7D-4F8C-9C78-1D1C88846469}"/>
              </a:ext>
            </a:extLst>
          </p:cNvPr>
          <p:cNvSpPr>
            <a:spLocks noGrp="1"/>
          </p:cNvSpPr>
          <p:nvPr>
            <p:ph sz="half" idx="2"/>
          </p:nvPr>
        </p:nvSpPr>
        <p:spPr>
          <a:xfrm>
            <a:off x="6270162" y="2552699"/>
            <a:ext cx="5323703" cy="3624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A684E6-393D-4587-AA45-E6734FB47AEC}"/>
              </a:ext>
            </a:extLst>
          </p:cNvPr>
          <p:cNvSpPr>
            <a:spLocks noGrp="1"/>
          </p:cNvSpPr>
          <p:nvPr>
            <p:ph type="dt" sz="half" idx="10"/>
          </p:nvPr>
        </p:nvSpPr>
        <p:spPr/>
        <p:txBody>
          <a:bodyPr/>
          <a:lstStyle/>
          <a:p>
            <a:fld id="{F49AF2A5-B297-4977-9E5B-4D3050E23689}" type="datetime1">
              <a:rPr lang="en-US" smtClean="0"/>
              <a:t>8/20/2023</a:t>
            </a:fld>
            <a:endParaRPr lang="en-US"/>
          </a:p>
        </p:txBody>
      </p:sp>
      <p:sp>
        <p:nvSpPr>
          <p:cNvPr id="6" name="Footer Placeholder 5">
            <a:extLst>
              <a:ext uri="{FF2B5EF4-FFF2-40B4-BE49-F238E27FC236}">
                <a16:creationId xmlns:a16="http://schemas.microsoft.com/office/drawing/2014/main" id="{0A1D8EE0-0333-4ABC-AE18-10DD5071CF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452369-A8F0-4709-8372-B420A67DB7CC}"/>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474603632"/>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91592-4621-4D72-BC2D-F2C439F81B81}"/>
              </a:ext>
            </a:extLst>
          </p:cNvPr>
          <p:cNvSpPr>
            <a:spLocks noGrp="1"/>
          </p:cNvSpPr>
          <p:nvPr>
            <p:ph type="title"/>
          </p:nvPr>
        </p:nvSpPr>
        <p:spPr>
          <a:xfrm>
            <a:off x="484552" y="365759"/>
            <a:ext cx="10870836" cy="1691640"/>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B823F5-0A90-4666-BE88-2BE0D0A61603}"/>
              </a:ext>
            </a:extLst>
          </p:cNvPr>
          <p:cNvSpPr>
            <a:spLocks noGrp="1"/>
          </p:cNvSpPr>
          <p:nvPr>
            <p:ph type="body" idx="1"/>
          </p:nvPr>
        </p:nvSpPr>
        <p:spPr>
          <a:xfrm>
            <a:off x="484552" y="2436473"/>
            <a:ext cx="5332026"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EC6A7C-6260-463D-B3FD-71A07ACD0669}"/>
              </a:ext>
            </a:extLst>
          </p:cNvPr>
          <p:cNvSpPr>
            <a:spLocks noGrp="1"/>
          </p:cNvSpPr>
          <p:nvPr>
            <p:ph sz="half" idx="2"/>
          </p:nvPr>
        </p:nvSpPr>
        <p:spPr>
          <a:xfrm>
            <a:off x="484552" y="3409051"/>
            <a:ext cx="5332026" cy="27806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F2AF8D-90ED-4512-9423-C91BF73A99B2}"/>
              </a:ext>
            </a:extLst>
          </p:cNvPr>
          <p:cNvSpPr>
            <a:spLocks noGrp="1"/>
          </p:cNvSpPr>
          <p:nvPr>
            <p:ph type="body" sz="quarter" idx="3"/>
          </p:nvPr>
        </p:nvSpPr>
        <p:spPr>
          <a:xfrm>
            <a:off x="6270162" y="2436473"/>
            <a:ext cx="5358285"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D838EA-E20D-4CC3-83C2-AFE0DE9F7376}"/>
              </a:ext>
            </a:extLst>
          </p:cNvPr>
          <p:cNvSpPr>
            <a:spLocks noGrp="1"/>
          </p:cNvSpPr>
          <p:nvPr>
            <p:ph sz="quarter" idx="4"/>
          </p:nvPr>
        </p:nvSpPr>
        <p:spPr>
          <a:xfrm>
            <a:off x="6270162" y="3409051"/>
            <a:ext cx="5358285" cy="27806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3603F8A-08E1-4160-9B7E-E0CA4BF8EC3C}"/>
              </a:ext>
            </a:extLst>
          </p:cNvPr>
          <p:cNvSpPr>
            <a:spLocks noGrp="1"/>
          </p:cNvSpPr>
          <p:nvPr>
            <p:ph type="dt" sz="half" idx="10"/>
          </p:nvPr>
        </p:nvSpPr>
        <p:spPr/>
        <p:txBody>
          <a:bodyPr/>
          <a:lstStyle/>
          <a:p>
            <a:fld id="{70127434-4794-409A-9547-04789BA47588}" type="datetime1">
              <a:rPr lang="en-US" smtClean="0"/>
              <a:t>8/20/2023</a:t>
            </a:fld>
            <a:endParaRPr lang="en-US"/>
          </a:p>
        </p:txBody>
      </p:sp>
      <p:sp>
        <p:nvSpPr>
          <p:cNvPr id="8" name="Footer Placeholder 7">
            <a:extLst>
              <a:ext uri="{FF2B5EF4-FFF2-40B4-BE49-F238E27FC236}">
                <a16:creationId xmlns:a16="http://schemas.microsoft.com/office/drawing/2014/main" id="{118291AB-3C5C-4BE1-9E50-02F4893363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596E64-CD6C-4CF7-8624-FA4AE9760EEB}"/>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033729996"/>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62B3-06A0-4F2F-96EC-A062DAE2FE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FC0095-49F0-4A83-AE8C-9D13E15C2BD8}"/>
              </a:ext>
            </a:extLst>
          </p:cNvPr>
          <p:cNvSpPr>
            <a:spLocks noGrp="1"/>
          </p:cNvSpPr>
          <p:nvPr>
            <p:ph type="dt" sz="half" idx="10"/>
          </p:nvPr>
        </p:nvSpPr>
        <p:spPr/>
        <p:txBody>
          <a:bodyPr/>
          <a:lstStyle/>
          <a:p>
            <a:fld id="{85658635-357A-4E3D-B824-A5CEFDB8449C}" type="datetime1">
              <a:rPr lang="en-US" smtClean="0"/>
              <a:t>8/20/2023</a:t>
            </a:fld>
            <a:endParaRPr lang="en-US"/>
          </a:p>
        </p:txBody>
      </p:sp>
      <p:sp>
        <p:nvSpPr>
          <p:cNvPr id="4" name="Footer Placeholder 3">
            <a:extLst>
              <a:ext uri="{FF2B5EF4-FFF2-40B4-BE49-F238E27FC236}">
                <a16:creationId xmlns:a16="http://schemas.microsoft.com/office/drawing/2014/main" id="{61824898-D4EA-497A-8FC8-43E0D0213B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4821F6-2C08-450C-A18C-702D7384292F}"/>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277259648"/>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FFE119-5FCA-4D9C-9C07-1B81A0BF3BFF}"/>
              </a:ext>
            </a:extLst>
          </p:cNvPr>
          <p:cNvSpPr>
            <a:spLocks noGrp="1"/>
          </p:cNvSpPr>
          <p:nvPr>
            <p:ph type="dt" sz="half" idx="10"/>
          </p:nvPr>
        </p:nvSpPr>
        <p:spPr/>
        <p:txBody>
          <a:bodyPr/>
          <a:lstStyle/>
          <a:p>
            <a:fld id="{7E86FF77-2719-4AD0-8740-0B90FF5D1EFB}" type="datetime1">
              <a:rPr lang="en-US" smtClean="0"/>
              <a:t>8/20/2023</a:t>
            </a:fld>
            <a:endParaRPr lang="en-US"/>
          </a:p>
        </p:txBody>
      </p:sp>
      <p:sp>
        <p:nvSpPr>
          <p:cNvPr id="3" name="Footer Placeholder 2">
            <a:extLst>
              <a:ext uri="{FF2B5EF4-FFF2-40B4-BE49-F238E27FC236}">
                <a16:creationId xmlns:a16="http://schemas.microsoft.com/office/drawing/2014/main" id="{2A2C5995-6284-4D7F-AB1C-CA8FE63A78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1E4B0D-9C21-48D0-9438-C473706814B3}"/>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75959659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90AF76DA-8F95-47D9-9EB6-B1EC93437387}"/>
              </a:ext>
            </a:extLst>
          </p:cNvPr>
          <p:cNvGrpSpPr/>
          <p:nvPr/>
        </p:nvGrpSpPr>
        <p:grpSpPr>
          <a:xfrm>
            <a:off x="2" y="0"/>
            <a:ext cx="6095998" cy="6858002"/>
            <a:chOff x="1" y="4563942"/>
            <a:chExt cx="12192005" cy="2294060"/>
          </a:xfrm>
        </p:grpSpPr>
        <p:sp>
          <p:nvSpPr>
            <p:cNvPr id="28" name="Rectangle 27">
              <a:extLst>
                <a:ext uri="{FF2B5EF4-FFF2-40B4-BE49-F238E27FC236}">
                  <a16:creationId xmlns:a16="http://schemas.microsoft.com/office/drawing/2014/main" id="{31355B14-077B-4BA1-962D-6E97D93FFCCC}"/>
                </a:ext>
              </a:extLst>
            </p:cNvPr>
            <p:cNvSpPr/>
            <p:nvPr/>
          </p:nvSpPr>
          <p:spPr>
            <a:xfrm>
              <a:off x="10" y="4563942"/>
              <a:ext cx="12191996" cy="22940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9" name="Rectangle 28">
              <a:extLst>
                <a:ext uri="{FF2B5EF4-FFF2-40B4-BE49-F238E27FC236}">
                  <a16:creationId xmlns:a16="http://schemas.microsoft.com/office/drawing/2014/main" id="{7230B99F-AC6F-4973-A35E-16C87C38711D}"/>
                </a:ext>
              </a:extLst>
            </p:cNvPr>
            <p:cNvSpPr/>
            <p:nvPr/>
          </p:nvSpPr>
          <p:spPr>
            <a:xfrm>
              <a:off x="1" y="4563942"/>
              <a:ext cx="12192000" cy="2294060"/>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grpSp>
      <p:sp>
        <p:nvSpPr>
          <p:cNvPr id="25" name="Rectangle 24">
            <a:extLst>
              <a:ext uri="{FF2B5EF4-FFF2-40B4-BE49-F238E27FC236}">
                <a16:creationId xmlns:a16="http://schemas.microsoft.com/office/drawing/2014/main" id="{58E41614-9483-47F8-A429-FB0D1C5AA89A}"/>
              </a:ext>
            </a:extLst>
          </p:cNvPr>
          <p:cNvSpPr/>
          <p:nvPr/>
        </p:nvSpPr>
        <p:spPr>
          <a:xfrm>
            <a:off x="0" y="0"/>
            <a:ext cx="6095999" cy="22911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E6B5E91C-3C4F-40A2-BCC6-918D3BEDD24B}"/>
              </a:ext>
            </a:extLst>
          </p:cNvPr>
          <p:cNvSpPr>
            <a:spLocks noGrp="1"/>
          </p:cNvSpPr>
          <p:nvPr>
            <p:ph type="title"/>
          </p:nvPr>
        </p:nvSpPr>
        <p:spPr>
          <a:xfrm>
            <a:off x="484552" y="457200"/>
            <a:ext cx="5287234" cy="1600200"/>
          </a:xfrm>
        </p:spPr>
        <p:txBody>
          <a:bodyPr anchor="b">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8330F113-1C61-4F74-BD5B-727668BBEAFC}"/>
              </a:ext>
            </a:extLst>
          </p:cNvPr>
          <p:cNvSpPr>
            <a:spLocks noGrp="1"/>
          </p:cNvSpPr>
          <p:nvPr>
            <p:ph idx="1"/>
          </p:nvPr>
        </p:nvSpPr>
        <p:spPr>
          <a:xfrm>
            <a:off x="6270162" y="457201"/>
            <a:ext cx="5085226"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0EB228-A180-4DF6-9D5B-2CF86B6B9BB0}"/>
              </a:ext>
            </a:extLst>
          </p:cNvPr>
          <p:cNvSpPr>
            <a:spLocks noGrp="1"/>
          </p:cNvSpPr>
          <p:nvPr>
            <p:ph type="body" sz="half" idx="2"/>
          </p:nvPr>
        </p:nvSpPr>
        <p:spPr>
          <a:xfrm>
            <a:off x="484552" y="2514600"/>
            <a:ext cx="5287234" cy="33543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913719-D65D-4BAE-97B7-FAE8F39982EF}"/>
              </a:ext>
            </a:extLst>
          </p:cNvPr>
          <p:cNvSpPr>
            <a:spLocks noGrp="1"/>
          </p:cNvSpPr>
          <p:nvPr>
            <p:ph type="dt" sz="half" idx="10"/>
          </p:nvPr>
        </p:nvSpPr>
        <p:spPr/>
        <p:txBody>
          <a:bodyPr/>
          <a:lstStyle/>
          <a:p>
            <a:fld id="{6E441C83-1089-48B9-8B65-293D4C236D35}" type="datetime1">
              <a:rPr lang="en-US" smtClean="0"/>
              <a:t>8/20/2023</a:t>
            </a:fld>
            <a:endParaRPr lang="en-US"/>
          </a:p>
        </p:txBody>
      </p:sp>
      <p:sp>
        <p:nvSpPr>
          <p:cNvPr id="6" name="Footer Placeholder 5">
            <a:extLst>
              <a:ext uri="{FF2B5EF4-FFF2-40B4-BE49-F238E27FC236}">
                <a16:creationId xmlns:a16="http://schemas.microsoft.com/office/drawing/2014/main" id="{F747F5BB-DC3C-45D1-A0D2-05168FECA2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344BA3-19DB-4072-9A2C-08C92361AF9C}"/>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22482214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FED7C-3869-7B51-C12F-8BFA926A55E0}"/>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4B91ECBC-F8FA-B840-5B03-E86239497E3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1ABCE08A-4754-3035-9F5C-6194AF924B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2540BB94-F0C4-1173-5935-E5351214DFE0}"/>
              </a:ext>
            </a:extLst>
          </p:cNvPr>
          <p:cNvSpPr>
            <a:spLocks noGrp="1"/>
          </p:cNvSpPr>
          <p:nvPr>
            <p:ph type="dt" sz="half" idx="10"/>
          </p:nvPr>
        </p:nvSpPr>
        <p:spPr/>
        <p:txBody>
          <a:bodyPr/>
          <a:lstStyle/>
          <a:p>
            <a:fld id="{617B494B-662A-4978-9EBC-9CA841B29FE9}" type="datetimeFigureOut">
              <a:rPr lang="en-IN" smtClean="0"/>
              <a:t>20-08-2023</a:t>
            </a:fld>
            <a:endParaRPr lang="en-IN"/>
          </a:p>
        </p:txBody>
      </p:sp>
      <p:sp>
        <p:nvSpPr>
          <p:cNvPr id="6" name="Footer Placeholder 5">
            <a:extLst>
              <a:ext uri="{FF2B5EF4-FFF2-40B4-BE49-F238E27FC236}">
                <a16:creationId xmlns:a16="http://schemas.microsoft.com/office/drawing/2014/main" id="{33F2B3AA-7F23-0FC4-C14B-2288459180FE}"/>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AFB4BC2F-E02C-3B7F-8A09-44CF9B2E15C2}"/>
              </a:ext>
            </a:extLst>
          </p:cNvPr>
          <p:cNvSpPr>
            <a:spLocks noGrp="1"/>
          </p:cNvSpPr>
          <p:nvPr>
            <p:ph type="sldNum" sz="quarter" idx="12"/>
          </p:nvPr>
        </p:nvSpPr>
        <p:spPr/>
        <p:txBody>
          <a:bodyPr/>
          <a:lstStyle/>
          <a:p>
            <a:fld id="{10F5753E-7875-4412-BB97-CEC9DC9926C0}" type="slidenum">
              <a:rPr lang="en-IN" smtClean="0"/>
              <a:t>‹#›</a:t>
            </a:fld>
            <a:endParaRPr lang="en-IN"/>
          </a:p>
        </p:txBody>
      </p:sp>
    </p:spTree>
    <p:extLst>
      <p:ext uri="{BB962C8B-B14F-4D97-AF65-F5344CB8AC3E}">
        <p14:creationId xmlns:p14="http://schemas.microsoft.com/office/powerpoint/2010/main" val="4260157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0A6909D-DC0B-4221-8140-21E981D896AF}"/>
              </a:ext>
            </a:extLst>
          </p:cNvPr>
          <p:cNvGrpSpPr/>
          <p:nvPr/>
        </p:nvGrpSpPr>
        <p:grpSpPr>
          <a:xfrm>
            <a:off x="2" y="0"/>
            <a:ext cx="6095998" cy="6858002"/>
            <a:chOff x="1" y="4563942"/>
            <a:chExt cx="12192005" cy="2294060"/>
          </a:xfrm>
        </p:grpSpPr>
        <p:sp>
          <p:nvSpPr>
            <p:cNvPr id="9" name="Rectangle 8">
              <a:extLst>
                <a:ext uri="{FF2B5EF4-FFF2-40B4-BE49-F238E27FC236}">
                  <a16:creationId xmlns:a16="http://schemas.microsoft.com/office/drawing/2014/main" id="{53D581C2-F39E-4958-A3F3-BB65AB1C5E66}"/>
                </a:ext>
              </a:extLst>
            </p:cNvPr>
            <p:cNvSpPr/>
            <p:nvPr/>
          </p:nvSpPr>
          <p:spPr>
            <a:xfrm>
              <a:off x="10" y="4563942"/>
              <a:ext cx="12191996" cy="22940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7FD77040-27EF-4D2C-8D34-32337B0C8544}"/>
                </a:ext>
              </a:extLst>
            </p:cNvPr>
            <p:cNvSpPr/>
            <p:nvPr/>
          </p:nvSpPr>
          <p:spPr>
            <a:xfrm>
              <a:off x="1" y="4563942"/>
              <a:ext cx="12192000" cy="2294060"/>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grpSp>
      <p:sp>
        <p:nvSpPr>
          <p:cNvPr id="11" name="Rectangle 10">
            <a:extLst>
              <a:ext uri="{FF2B5EF4-FFF2-40B4-BE49-F238E27FC236}">
                <a16:creationId xmlns:a16="http://schemas.microsoft.com/office/drawing/2014/main" id="{E1A26D20-69F8-4BBC-98C0-BEB470AB8284}"/>
              </a:ext>
            </a:extLst>
          </p:cNvPr>
          <p:cNvSpPr/>
          <p:nvPr/>
        </p:nvSpPr>
        <p:spPr>
          <a:xfrm>
            <a:off x="0" y="0"/>
            <a:ext cx="6095999" cy="22911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F547B6BC-4B2A-4001-9634-47473F82701E}"/>
              </a:ext>
            </a:extLst>
          </p:cNvPr>
          <p:cNvSpPr>
            <a:spLocks noGrp="1"/>
          </p:cNvSpPr>
          <p:nvPr>
            <p:ph type="title"/>
          </p:nvPr>
        </p:nvSpPr>
        <p:spPr>
          <a:xfrm>
            <a:off x="484552" y="457200"/>
            <a:ext cx="5211519" cy="1600200"/>
          </a:xfrm>
        </p:spPr>
        <p:txBody>
          <a:bodyPr anchor="b">
            <a:normAutofit/>
          </a:bodyPr>
          <a:lstStyle>
            <a:lvl1pPr>
              <a:defRPr sz="3600"/>
            </a:lvl1pPr>
          </a:lstStyle>
          <a:p>
            <a:r>
              <a:rPr lang="en-US"/>
              <a:t>Click to edit Master title style</a:t>
            </a:r>
          </a:p>
        </p:txBody>
      </p:sp>
      <p:sp>
        <p:nvSpPr>
          <p:cNvPr id="3" name="Picture Placeholder 2">
            <a:extLst>
              <a:ext uri="{FF2B5EF4-FFF2-40B4-BE49-F238E27FC236}">
                <a16:creationId xmlns:a16="http://schemas.microsoft.com/office/drawing/2014/main" id="{0497D074-2CCB-4AB8-A7A0-7847D3C1EF8A}"/>
              </a:ext>
            </a:extLst>
          </p:cNvPr>
          <p:cNvSpPr>
            <a:spLocks noGrp="1"/>
          </p:cNvSpPr>
          <p:nvPr>
            <p:ph type="pic" idx="1"/>
          </p:nvPr>
        </p:nvSpPr>
        <p:spPr>
          <a:xfrm>
            <a:off x="6270162" y="457201"/>
            <a:ext cx="5085226"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51FB94BD-D906-4213-9F31-1BE17A86F926}"/>
              </a:ext>
            </a:extLst>
          </p:cNvPr>
          <p:cNvSpPr>
            <a:spLocks noGrp="1"/>
          </p:cNvSpPr>
          <p:nvPr>
            <p:ph type="body" sz="half" idx="2"/>
          </p:nvPr>
        </p:nvSpPr>
        <p:spPr>
          <a:xfrm>
            <a:off x="484552" y="2514600"/>
            <a:ext cx="5211519" cy="33543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1B8431-70CB-4E9F-8A49-CDFF18554212}"/>
              </a:ext>
            </a:extLst>
          </p:cNvPr>
          <p:cNvSpPr>
            <a:spLocks noGrp="1"/>
          </p:cNvSpPr>
          <p:nvPr>
            <p:ph type="dt" sz="half" idx="10"/>
          </p:nvPr>
        </p:nvSpPr>
        <p:spPr/>
        <p:txBody>
          <a:bodyPr/>
          <a:lstStyle/>
          <a:p>
            <a:fld id="{D162FE45-CC1E-47DB-8B82-6CF0636FBDB8}" type="datetime1">
              <a:rPr lang="en-US" smtClean="0"/>
              <a:t>8/20/2023</a:t>
            </a:fld>
            <a:endParaRPr lang="en-US"/>
          </a:p>
        </p:txBody>
      </p:sp>
      <p:sp>
        <p:nvSpPr>
          <p:cNvPr id="6" name="Footer Placeholder 5">
            <a:extLst>
              <a:ext uri="{FF2B5EF4-FFF2-40B4-BE49-F238E27FC236}">
                <a16:creationId xmlns:a16="http://schemas.microsoft.com/office/drawing/2014/main" id="{ADD2F293-170E-410E-88BF-187A63C5E0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ED93A2-588D-43B5-B6FA-0B7892E6E138}"/>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525913238"/>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68A33-CB96-4CB1-9941-753BD0824C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3EB269-70DF-4510-A313-336226558E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1EA3CC-B2DC-4E87-826C-B885A7E62819}"/>
              </a:ext>
            </a:extLst>
          </p:cNvPr>
          <p:cNvSpPr>
            <a:spLocks noGrp="1"/>
          </p:cNvSpPr>
          <p:nvPr>
            <p:ph type="dt" sz="half" idx="10"/>
          </p:nvPr>
        </p:nvSpPr>
        <p:spPr/>
        <p:txBody>
          <a:bodyPr/>
          <a:lstStyle/>
          <a:p>
            <a:fld id="{836430B8-6059-41E5-A5DC-C07A76F5859A}" type="datetime1">
              <a:rPr lang="en-US" smtClean="0"/>
              <a:t>8/20/2023</a:t>
            </a:fld>
            <a:endParaRPr lang="en-US"/>
          </a:p>
        </p:txBody>
      </p:sp>
      <p:sp>
        <p:nvSpPr>
          <p:cNvPr id="5" name="Footer Placeholder 4">
            <a:extLst>
              <a:ext uri="{FF2B5EF4-FFF2-40B4-BE49-F238E27FC236}">
                <a16:creationId xmlns:a16="http://schemas.microsoft.com/office/drawing/2014/main" id="{7AF37F52-A7C4-4E21-A12A-02546D4775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66031F-5A79-48A7-8EDC-DDD9A9E4B9FC}"/>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75230337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9188483-96C4-4E9C-AA6A-E70005461AEE}"/>
              </a:ext>
            </a:extLst>
          </p:cNvPr>
          <p:cNvSpPr/>
          <p:nvPr/>
        </p:nvSpPr>
        <p:spPr>
          <a:xfrm>
            <a:off x="9144000" y="0"/>
            <a:ext cx="3048000" cy="6854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 name="Vertical Title 1">
            <a:extLst>
              <a:ext uri="{FF2B5EF4-FFF2-40B4-BE49-F238E27FC236}">
                <a16:creationId xmlns:a16="http://schemas.microsoft.com/office/drawing/2014/main" id="{0E4FCD54-7F0B-446E-9998-93E7BD7CE74D}"/>
              </a:ext>
            </a:extLst>
          </p:cNvPr>
          <p:cNvSpPr>
            <a:spLocks noGrp="1"/>
          </p:cNvSpPr>
          <p:nvPr>
            <p:ph type="title" orient="vert"/>
          </p:nvPr>
        </p:nvSpPr>
        <p:spPr>
          <a:xfrm>
            <a:off x="9534222" y="365125"/>
            <a:ext cx="2238678"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766238-BBF1-4672-BC09-746C6967E5DF}"/>
              </a:ext>
            </a:extLst>
          </p:cNvPr>
          <p:cNvSpPr>
            <a:spLocks noGrp="1"/>
          </p:cNvSpPr>
          <p:nvPr>
            <p:ph type="body" orient="vert" idx="1"/>
          </p:nvPr>
        </p:nvSpPr>
        <p:spPr>
          <a:xfrm>
            <a:off x="484552" y="365125"/>
            <a:ext cx="8374062"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8F32A5-B67B-45C1-B454-12E9FBE0C869}"/>
              </a:ext>
            </a:extLst>
          </p:cNvPr>
          <p:cNvSpPr>
            <a:spLocks noGrp="1"/>
          </p:cNvSpPr>
          <p:nvPr>
            <p:ph type="dt" sz="half" idx="10"/>
          </p:nvPr>
        </p:nvSpPr>
        <p:spPr/>
        <p:txBody>
          <a:bodyPr/>
          <a:lstStyle/>
          <a:p>
            <a:fld id="{A09D0CB7-D16E-4358-B7F4-EA4A24554592}" type="datetime1">
              <a:rPr lang="en-US" smtClean="0"/>
              <a:t>8/20/2023</a:t>
            </a:fld>
            <a:endParaRPr lang="en-US"/>
          </a:p>
        </p:txBody>
      </p:sp>
      <p:sp>
        <p:nvSpPr>
          <p:cNvPr id="5" name="Footer Placeholder 4">
            <a:extLst>
              <a:ext uri="{FF2B5EF4-FFF2-40B4-BE49-F238E27FC236}">
                <a16:creationId xmlns:a16="http://schemas.microsoft.com/office/drawing/2014/main" id="{48E91896-9441-4636-89D5-84E5932A1EDB}"/>
              </a:ext>
            </a:extLst>
          </p:cNvPr>
          <p:cNvSpPr>
            <a:spLocks noGrp="1"/>
          </p:cNvSpPr>
          <p:nvPr>
            <p:ph type="ftr" sz="quarter" idx="11"/>
          </p:nvPr>
        </p:nvSpPr>
        <p:spPr>
          <a:xfrm>
            <a:off x="3228110" y="6356350"/>
            <a:ext cx="4114800" cy="365125"/>
          </a:xfrm>
        </p:spPr>
        <p:txBody>
          <a:bodyPr/>
          <a:lstStyle/>
          <a:p>
            <a:endParaRPr lang="en-US"/>
          </a:p>
        </p:txBody>
      </p:sp>
      <p:sp>
        <p:nvSpPr>
          <p:cNvPr id="6" name="Slide Number Placeholder 5">
            <a:extLst>
              <a:ext uri="{FF2B5EF4-FFF2-40B4-BE49-F238E27FC236}">
                <a16:creationId xmlns:a16="http://schemas.microsoft.com/office/drawing/2014/main" id="{88937DFE-7F48-4EB0-83BC-A93F342D2618}"/>
              </a:ext>
            </a:extLst>
          </p:cNvPr>
          <p:cNvSpPr>
            <a:spLocks noGrp="1"/>
          </p:cNvSpPr>
          <p:nvPr>
            <p:ph type="sldNum" sz="quarter" idx="12"/>
          </p:nvPr>
        </p:nvSpPr>
        <p:spPr/>
        <p:txBody>
          <a:bodyPr/>
          <a:lstStyle>
            <a:lvl1pPr>
              <a:defRPr>
                <a:solidFill>
                  <a:schemeClr val="bg1">
                    <a:alpha val="80000"/>
                  </a:schemeClr>
                </a:solidFill>
              </a:defRPr>
            </a:lvl1pPr>
          </a:lstStyle>
          <a:p>
            <a:fld id="{1F646F3F-274D-499B-ABBE-824EB4ABDC3D}" type="slidenum">
              <a:rPr lang="en-US" smtClean="0"/>
              <a:t>‹#›</a:t>
            </a:fld>
            <a:endParaRPr lang="en-US"/>
          </a:p>
        </p:txBody>
      </p:sp>
    </p:spTree>
    <p:extLst>
      <p:ext uri="{BB962C8B-B14F-4D97-AF65-F5344CB8AC3E}">
        <p14:creationId xmlns:p14="http://schemas.microsoft.com/office/powerpoint/2010/main" val="1250747613"/>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9CE55-FDF4-D9BB-1EC7-22F4869B58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5371346B-5E2D-E3A1-F75D-FE6DCDF61B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04D4EA9E-8EB9-3DF7-1E4E-F6E820E57D30}"/>
              </a:ext>
            </a:extLst>
          </p:cNvPr>
          <p:cNvSpPr>
            <a:spLocks noGrp="1"/>
          </p:cNvSpPr>
          <p:nvPr>
            <p:ph type="dt" sz="half" idx="10"/>
          </p:nvPr>
        </p:nvSpPr>
        <p:spPr/>
        <p:txBody>
          <a:bodyPr/>
          <a:lstStyle/>
          <a:p>
            <a:fld id="{14685CC3-7B87-4556-97B3-DB370F4E7D68}" type="datetimeFigureOut">
              <a:rPr lang="en-IN" smtClean="0"/>
              <a:t>20-08-2023</a:t>
            </a:fld>
            <a:endParaRPr lang="en-IN"/>
          </a:p>
        </p:txBody>
      </p:sp>
      <p:sp>
        <p:nvSpPr>
          <p:cNvPr id="5" name="Footer Placeholder 4">
            <a:extLst>
              <a:ext uri="{FF2B5EF4-FFF2-40B4-BE49-F238E27FC236}">
                <a16:creationId xmlns:a16="http://schemas.microsoft.com/office/drawing/2014/main" id="{3B29DB2D-54F2-A2B2-48D5-6217E0024DB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8C89538-4F90-512C-B433-83882224D45C}"/>
              </a:ext>
            </a:extLst>
          </p:cNvPr>
          <p:cNvSpPr>
            <a:spLocks noGrp="1"/>
          </p:cNvSpPr>
          <p:nvPr>
            <p:ph type="sldNum" sz="quarter" idx="12"/>
          </p:nvPr>
        </p:nvSpPr>
        <p:spPr/>
        <p:txBody>
          <a:bodyPr/>
          <a:lstStyle/>
          <a:p>
            <a:fld id="{E2AD2C4E-6F8B-4A2C-A9DD-FD750EF59C1C}" type="slidenum">
              <a:rPr lang="en-IN" smtClean="0"/>
              <a:t>‹#›</a:t>
            </a:fld>
            <a:endParaRPr lang="en-IN"/>
          </a:p>
        </p:txBody>
      </p:sp>
    </p:spTree>
    <p:extLst>
      <p:ext uri="{BB962C8B-B14F-4D97-AF65-F5344CB8AC3E}">
        <p14:creationId xmlns:p14="http://schemas.microsoft.com/office/powerpoint/2010/main" val="200705248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22126-9A3D-8F0F-3EED-95B83F93F274}"/>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AD62A43-7A3E-7F2D-C170-E502929017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0C474B1-3092-8499-5FA4-1AB6BF335C9A}"/>
              </a:ext>
            </a:extLst>
          </p:cNvPr>
          <p:cNvSpPr>
            <a:spLocks noGrp="1"/>
          </p:cNvSpPr>
          <p:nvPr>
            <p:ph type="dt" sz="half" idx="10"/>
          </p:nvPr>
        </p:nvSpPr>
        <p:spPr/>
        <p:txBody>
          <a:bodyPr/>
          <a:lstStyle/>
          <a:p>
            <a:fld id="{14685CC3-7B87-4556-97B3-DB370F4E7D68}" type="datetimeFigureOut">
              <a:rPr lang="en-IN" smtClean="0"/>
              <a:t>20-08-2023</a:t>
            </a:fld>
            <a:endParaRPr lang="en-IN"/>
          </a:p>
        </p:txBody>
      </p:sp>
      <p:sp>
        <p:nvSpPr>
          <p:cNvPr id="5" name="Footer Placeholder 4">
            <a:extLst>
              <a:ext uri="{FF2B5EF4-FFF2-40B4-BE49-F238E27FC236}">
                <a16:creationId xmlns:a16="http://schemas.microsoft.com/office/drawing/2014/main" id="{E97A23AF-43E9-4F52-666B-36669B540AD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C220EF8-C104-4540-2BE4-A88781080602}"/>
              </a:ext>
            </a:extLst>
          </p:cNvPr>
          <p:cNvSpPr>
            <a:spLocks noGrp="1"/>
          </p:cNvSpPr>
          <p:nvPr>
            <p:ph type="sldNum" sz="quarter" idx="12"/>
          </p:nvPr>
        </p:nvSpPr>
        <p:spPr/>
        <p:txBody>
          <a:bodyPr/>
          <a:lstStyle/>
          <a:p>
            <a:fld id="{E2AD2C4E-6F8B-4A2C-A9DD-FD750EF59C1C}" type="slidenum">
              <a:rPr lang="en-IN" smtClean="0"/>
              <a:t>‹#›</a:t>
            </a:fld>
            <a:endParaRPr lang="en-IN"/>
          </a:p>
        </p:txBody>
      </p:sp>
    </p:spTree>
    <p:extLst>
      <p:ext uri="{BB962C8B-B14F-4D97-AF65-F5344CB8AC3E}">
        <p14:creationId xmlns:p14="http://schemas.microsoft.com/office/powerpoint/2010/main" val="2201836247"/>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34D06-892B-A1C7-FF14-C7100DFF20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D22FF41A-912C-320D-8B25-4F3F87832E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4B55CE-190A-8D17-02BE-D378B6B24076}"/>
              </a:ext>
            </a:extLst>
          </p:cNvPr>
          <p:cNvSpPr>
            <a:spLocks noGrp="1"/>
          </p:cNvSpPr>
          <p:nvPr>
            <p:ph type="dt" sz="half" idx="10"/>
          </p:nvPr>
        </p:nvSpPr>
        <p:spPr/>
        <p:txBody>
          <a:bodyPr/>
          <a:lstStyle/>
          <a:p>
            <a:fld id="{14685CC3-7B87-4556-97B3-DB370F4E7D68}" type="datetimeFigureOut">
              <a:rPr lang="en-IN" smtClean="0"/>
              <a:t>20-08-2023</a:t>
            </a:fld>
            <a:endParaRPr lang="en-IN"/>
          </a:p>
        </p:txBody>
      </p:sp>
      <p:sp>
        <p:nvSpPr>
          <p:cNvPr id="5" name="Footer Placeholder 4">
            <a:extLst>
              <a:ext uri="{FF2B5EF4-FFF2-40B4-BE49-F238E27FC236}">
                <a16:creationId xmlns:a16="http://schemas.microsoft.com/office/drawing/2014/main" id="{6C52DBC7-D211-E9A3-B156-EE40A94524C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9A88E01-FCF8-4488-3CB0-6CFC68499DA6}"/>
              </a:ext>
            </a:extLst>
          </p:cNvPr>
          <p:cNvSpPr>
            <a:spLocks noGrp="1"/>
          </p:cNvSpPr>
          <p:nvPr>
            <p:ph type="sldNum" sz="quarter" idx="12"/>
          </p:nvPr>
        </p:nvSpPr>
        <p:spPr/>
        <p:txBody>
          <a:bodyPr/>
          <a:lstStyle/>
          <a:p>
            <a:fld id="{E2AD2C4E-6F8B-4A2C-A9DD-FD750EF59C1C}" type="slidenum">
              <a:rPr lang="en-IN" smtClean="0"/>
              <a:t>‹#›</a:t>
            </a:fld>
            <a:endParaRPr lang="en-IN"/>
          </a:p>
        </p:txBody>
      </p:sp>
    </p:spTree>
    <p:extLst>
      <p:ext uri="{BB962C8B-B14F-4D97-AF65-F5344CB8AC3E}">
        <p14:creationId xmlns:p14="http://schemas.microsoft.com/office/powerpoint/2010/main" val="77205137"/>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FA849-5F5E-D8EB-AD97-633D5D05680C}"/>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21B0CC84-BEC6-89C8-1816-83786098F6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397DE96A-8CDE-D1BC-524B-66569B0785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C1B11291-AD50-42F1-016C-90DBCC1F19C6}"/>
              </a:ext>
            </a:extLst>
          </p:cNvPr>
          <p:cNvSpPr>
            <a:spLocks noGrp="1"/>
          </p:cNvSpPr>
          <p:nvPr>
            <p:ph type="dt" sz="half" idx="10"/>
          </p:nvPr>
        </p:nvSpPr>
        <p:spPr/>
        <p:txBody>
          <a:bodyPr/>
          <a:lstStyle/>
          <a:p>
            <a:fld id="{14685CC3-7B87-4556-97B3-DB370F4E7D68}" type="datetimeFigureOut">
              <a:rPr lang="en-IN" smtClean="0"/>
              <a:t>20-08-2023</a:t>
            </a:fld>
            <a:endParaRPr lang="en-IN"/>
          </a:p>
        </p:txBody>
      </p:sp>
      <p:sp>
        <p:nvSpPr>
          <p:cNvPr id="6" name="Footer Placeholder 5">
            <a:extLst>
              <a:ext uri="{FF2B5EF4-FFF2-40B4-BE49-F238E27FC236}">
                <a16:creationId xmlns:a16="http://schemas.microsoft.com/office/drawing/2014/main" id="{A3494DB7-7763-8559-BF6E-1E59C33A78E2}"/>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5266E503-6EC5-6FC6-E4C5-A6CD30147C69}"/>
              </a:ext>
            </a:extLst>
          </p:cNvPr>
          <p:cNvSpPr>
            <a:spLocks noGrp="1"/>
          </p:cNvSpPr>
          <p:nvPr>
            <p:ph type="sldNum" sz="quarter" idx="12"/>
          </p:nvPr>
        </p:nvSpPr>
        <p:spPr/>
        <p:txBody>
          <a:bodyPr/>
          <a:lstStyle/>
          <a:p>
            <a:fld id="{E2AD2C4E-6F8B-4A2C-A9DD-FD750EF59C1C}" type="slidenum">
              <a:rPr lang="en-IN" smtClean="0"/>
              <a:t>‹#›</a:t>
            </a:fld>
            <a:endParaRPr lang="en-IN"/>
          </a:p>
        </p:txBody>
      </p:sp>
    </p:spTree>
    <p:extLst>
      <p:ext uri="{BB962C8B-B14F-4D97-AF65-F5344CB8AC3E}">
        <p14:creationId xmlns:p14="http://schemas.microsoft.com/office/powerpoint/2010/main" val="4264658007"/>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31E40-1717-9E12-C612-4BB77ECECEA4}"/>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451C170-1BE8-D71F-A0FA-65583C76FE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FD55BA-5585-203F-90BB-1514187A6EE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76A58239-F4D4-EDD9-3796-F5DA8E0A98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D4C5FB-DF1C-D9CB-4C22-2D3232392E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68BC1A55-9AE0-64A7-7ED2-728ECCB175C3}"/>
              </a:ext>
            </a:extLst>
          </p:cNvPr>
          <p:cNvSpPr>
            <a:spLocks noGrp="1"/>
          </p:cNvSpPr>
          <p:nvPr>
            <p:ph type="dt" sz="half" idx="10"/>
          </p:nvPr>
        </p:nvSpPr>
        <p:spPr/>
        <p:txBody>
          <a:bodyPr/>
          <a:lstStyle/>
          <a:p>
            <a:fld id="{14685CC3-7B87-4556-97B3-DB370F4E7D68}" type="datetimeFigureOut">
              <a:rPr lang="en-IN" smtClean="0"/>
              <a:t>20-08-2023</a:t>
            </a:fld>
            <a:endParaRPr lang="en-IN"/>
          </a:p>
        </p:txBody>
      </p:sp>
      <p:sp>
        <p:nvSpPr>
          <p:cNvPr id="8" name="Footer Placeholder 7">
            <a:extLst>
              <a:ext uri="{FF2B5EF4-FFF2-40B4-BE49-F238E27FC236}">
                <a16:creationId xmlns:a16="http://schemas.microsoft.com/office/drawing/2014/main" id="{83ECC961-4E20-EF3B-9F61-48A93CA211AC}"/>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A13E6ED9-E5ED-E503-65B1-C68A5BB2AD1F}"/>
              </a:ext>
            </a:extLst>
          </p:cNvPr>
          <p:cNvSpPr>
            <a:spLocks noGrp="1"/>
          </p:cNvSpPr>
          <p:nvPr>
            <p:ph type="sldNum" sz="quarter" idx="12"/>
          </p:nvPr>
        </p:nvSpPr>
        <p:spPr/>
        <p:txBody>
          <a:bodyPr/>
          <a:lstStyle/>
          <a:p>
            <a:fld id="{E2AD2C4E-6F8B-4A2C-A9DD-FD750EF59C1C}" type="slidenum">
              <a:rPr lang="en-IN" smtClean="0"/>
              <a:t>‹#›</a:t>
            </a:fld>
            <a:endParaRPr lang="en-IN"/>
          </a:p>
        </p:txBody>
      </p:sp>
    </p:spTree>
    <p:extLst>
      <p:ext uri="{BB962C8B-B14F-4D97-AF65-F5344CB8AC3E}">
        <p14:creationId xmlns:p14="http://schemas.microsoft.com/office/powerpoint/2010/main" val="172618096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5A21E-1B57-E69B-1C40-C2E05D05E4D0}"/>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5AB710EB-FA73-7A50-99EC-D0DC289085E0}"/>
              </a:ext>
            </a:extLst>
          </p:cNvPr>
          <p:cNvSpPr>
            <a:spLocks noGrp="1"/>
          </p:cNvSpPr>
          <p:nvPr>
            <p:ph type="dt" sz="half" idx="10"/>
          </p:nvPr>
        </p:nvSpPr>
        <p:spPr/>
        <p:txBody>
          <a:bodyPr/>
          <a:lstStyle/>
          <a:p>
            <a:fld id="{14685CC3-7B87-4556-97B3-DB370F4E7D68}" type="datetimeFigureOut">
              <a:rPr lang="en-IN" smtClean="0"/>
              <a:t>20-08-2023</a:t>
            </a:fld>
            <a:endParaRPr lang="en-IN"/>
          </a:p>
        </p:txBody>
      </p:sp>
      <p:sp>
        <p:nvSpPr>
          <p:cNvPr id="4" name="Footer Placeholder 3">
            <a:extLst>
              <a:ext uri="{FF2B5EF4-FFF2-40B4-BE49-F238E27FC236}">
                <a16:creationId xmlns:a16="http://schemas.microsoft.com/office/drawing/2014/main" id="{1F6DAC6D-E46F-7FD1-40BC-F2193FB33635}"/>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927BBAA0-1B3C-0D19-DF75-89EFB3826530}"/>
              </a:ext>
            </a:extLst>
          </p:cNvPr>
          <p:cNvSpPr>
            <a:spLocks noGrp="1"/>
          </p:cNvSpPr>
          <p:nvPr>
            <p:ph type="sldNum" sz="quarter" idx="12"/>
          </p:nvPr>
        </p:nvSpPr>
        <p:spPr/>
        <p:txBody>
          <a:bodyPr/>
          <a:lstStyle/>
          <a:p>
            <a:fld id="{E2AD2C4E-6F8B-4A2C-A9DD-FD750EF59C1C}" type="slidenum">
              <a:rPr lang="en-IN" smtClean="0"/>
              <a:t>‹#›</a:t>
            </a:fld>
            <a:endParaRPr lang="en-IN"/>
          </a:p>
        </p:txBody>
      </p:sp>
    </p:spTree>
    <p:extLst>
      <p:ext uri="{BB962C8B-B14F-4D97-AF65-F5344CB8AC3E}">
        <p14:creationId xmlns:p14="http://schemas.microsoft.com/office/powerpoint/2010/main" val="3329808590"/>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BC6334-5715-E471-7477-39185D0EA7B8}"/>
              </a:ext>
            </a:extLst>
          </p:cNvPr>
          <p:cNvSpPr>
            <a:spLocks noGrp="1"/>
          </p:cNvSpPr>
          <p:nvPr>
            <p:ph type="dt" sz="half" idx="10"/>
          </p:nvPr>
        </p:nvSpPr>
        <p:spPr/>
        <p:txBody>
          <a:bodyPr/>
          <a:lstStyle/>
          <a:p>
            <a:fld id="{14685CC3-7B87-4556-97B3-DB370F4E7D68}" type="datetimeFigureOut">
              <a:rPr lang="en-IN" smtClean="0"/>
              <a:t>20-08-2023</a:t>
            </a:fld>
            <a:endParaRPr lang="en-IN"/>
          </a:p>
        </p:txBody>
      </p:sp>
      <p:sp>
        <p:nvSpPr>
          <p:cNvPr id="3" name="Footer Placeholder 2">
            <a:extLst>
              <a:ext uri="{FF2B5EF4-FFF2-40B4-BE49-F238E27FC236}">
                <a16:creationId xmlns:a16="http://schemas.microsoft.com/office/drawing/2014/main" id="{585DF812-EF51-4D92-E47D-6B96F7A04451}"/>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9ABF37B9-35E5-853E-12E3-D726DEC2DC8C}"/>
              </a:ext>
            </a:extLst>
          </p:cNvPr>
          <p:cNvSpPr>
            <a:spLocks noGrp="1"/>
          </p:cNvSpPr>
          <p:nvPr>
            <p:ph type="sldNum" sz="quarter" idx="12"/>
          </p:nvPr>
        </p:nvSpPr>
        <p:spPr/>
        <p:txBody>
          <a:bodyPr/>
          <a:lstStyle/>
          <a:p>
            <a:fld id="{E2AD2C4E-6F8B-4A2C-A9DD-FD750EF59C1C}" type="slidenum">
              <a:rPr lang="en-IN" smtClean="0"/>
              <a:t>‹#›</a:t>
            </a:fld>
            <a:endParaRPr lang="en-IN"/>
          </a:p>
        </p:txBody>
      </p:sp>
    </p:spTree>
    <p:extLst>
      <p:ext uri="{BB962C8B-B14F-4D97-AF65-F5344CB8AC3E}">
        <p14:creationId xmlns:p14="http://schemas.microsoft.com/office/powerpoint/2010/main" val="268146906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E90BD-B7C1-6BED-B565-75C1CF3B6F1E}"/>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05B0ACC4-7C06-F2ED-8A63-C778DCE7D4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C0D327-FD09-FCBE-B2C1-A536E64779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6F7C534E-3102-E777-CDDD-B758B22351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160304-2C4B-D575-8792-D2AE43EDBC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E012DDCD-25F0-7C25-4276-6A0D566B701B}"/>
              </a:ext>
            </a:extLst>
          </p:cNvPr>
          <p:cNvSpPr>
            <a:spLocks noGrp="1"/>
          </p:cNvSpPr>
          <p:nvPr>
            <p:ph type="dt" sz="half" idx="10"/>
          </p:nvPr>
        </p:nvSpPr>
        <p:spPr/>
        <p:txBody>
          <a:bodyPr/>
          <a:lstStyle/>
          <a:p>
            <a:fld id="{617B494B-662A-4978-9EBC-9CA841B29FE9}" type="datetimeFigureOut">
              <a:rPr lang="en-IN" smtClean="0"/>
              <a:t>20-08-2023</a:t>
            </a:fld>
            <a:endParaRPr lang="en-IN"/>
          </a:p>
        </p:txBody>
      </p:sp>
      <p:sp>
        <p:nvSpPr>
          <p:cNvPr id="8" name="Footer Placeholder 7">
            <a:extLst>
              <a:ext uri="{FF2B5EF4-FFF2-40B4-BE49-F238E27FC236}">
                <a16:creationId xmlns:a16="http://schemas.microsoft.com/office/drawing/2014/main" id="{6A6EA035-B2A1-06F7-FCAE-A0316C78AC94}"/>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54416B74-A928-F40B-C2AE-D6B18D61D742}"/>
              </a:ext>
            </a:extLst>
          </p:cNvPr>
          <p:cNvSpPr>
            <a:spLocks noGrp="1"/>
          </p:cNvSpPr>
          <p:nvPr>
            <p:ph type="sldNum" sz="quarter" idx="12"/>
          </p:nvPr>
        </p:nvSpPr>
        <p:spPr/>
        <p:txBody>
          <a:bodyPr/>
          <a:lstStyle/>
          <a:p>
            <a:fld id="{10F5753E-7875-4412-BB97-CEC9DC9926C0}" type="slidenum">
              <a:rPr lang="en-IN" smtClean="0"/>
              <a:t>‹#›</a:t>
            </a:fld>
            <a:endParaRPr lang="en-IN"/>
          </a:p>
        </p:txBody>
      </p:sp>
    </p:spTree>
    <p:extLst>
      <p:ext uri="{BB962C8B-B14F-4D97-AF65-F5344CB8AC3E}">
        <p14:creationId xmlns:p14="http://schemas.microsoft.com/office/powerpoint/2010/main" val="31883569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CEAE8-EAFE-F1C5-85AA-9D365F29F1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020508B5-2911-8B81-71CB-7AD2FAD682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123C6EC4-C2FA-9AF1-DE1F-A012D37D22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4D0244-AC8C-1AF3-2EF6-62BDC570B3C4}"/>
              </a:ext>
            </a:extLst>
          </p:cNvPr>
          <p:cNvSpPr>
            <a:spLocks noGrp="1"/>
          </p:cNvSpPr>
          <p:nvPr>
            <p:ph type="dt" sz="half" idx="10"/>
          </p:nvPr>
        </p:nvSpPr>
        <p:spPr/>
        <p:txBody>
          <a:bodyPr/>
          <a:lstStyle/>
          <a:p>
            <a:fld id="{14685CC3-7B87-4556-97B3-DB370F4E7D68}" type="datetimeFigureOut">
              <a:rPr lang="en-IN" smtClean="0"/>
              <a:t>20-08-2023</a:t>
            </a:fld>
            <a:endParaRPr lang="en-IN"/>
          </a:p>
        </p:txBody>
      </p:sp>
      <p:sp>
        <p:nvSpPr>
          <p:cNvPr id="6" name="Footer Placeholder 5">
            <a:extLst>
              <a:ext uri="{FF2B5EF4-FFF2-40B4-BE49-F238E27FC236}">
                <a16:creationId xmlns:a16="http://schemas.microsoft.com/office/drawing/2014/main" id="{AA4C514C-D4F1-95BF-B2FA-8EF3A50793A0}"/>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31E5168-BC3D-62F1-664B-5EC5446C5579}"/>
              </a:ext>
            </a:extLst>
          </p:cNvPr>
          <p:cNvSpPr>
            <a:spLocks noGrp="1"/>
          </p:cNvSpPr>
          <p:nvPr>
            <p:ph type="sldNum" sz="quarter" idx="12"/>
          </p:nvPr>
        </p:nvSpPr>
        <p:spPr/>
        <p:txBody>
          <a:bodyPr/>
          <a:lstStyle/>
          <a:p>
            <a:fld id="{E2AD2C4E-6F8B-4A2C-A9DD-FD750EF59C1C}" type="slidenum">
              <a:rPr lang="en-IN" smtClean="0"/>
              <a:t>‹#›</a:t>
            </a:fld>
            <a:endParaRPr lang="en-IN"/>
          </a:p>
        </p:txBody>
      </p:sp>
    </p:spTree>
    <p:extLst>
      <p:ext uri="{BB962C8B-B14F-4D97-AF65-F5344CB8AC3E}">
        <p14:creationId xmlns:p14="http://schemas.microsoft.com/office/powerpoint/2010/main" val="2806935854"/>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CC840-6D51-7824-4310-E080B41DFA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213C4E55-BF64-D0CA-DF87-A959FA70F4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12602C66-FD6A-28C0-A313-F4BF2FC519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D0E087-D56E-5129-F38C-15D0D530567E}"/>
              </a:ext>
            </a:extLst>
          </p:cNvPr>
          <p:cNvSpPr>
            <a:spLocks noGrp="1"/>
          </p:cNvSpPr>
          <p:nvPr>
            <p:ph type="dt" sz="half" idx="10"/>
          </p:nvPr>
        </p:nvSpPr>
        <p:spPr/>
        <p:txBody>
          <a:bodyPr/>
          <a:lstStyle/>
          <a:p>
            <a:fld id="{14685CC3-7B87-4556-97B3-DB370F4E7D68}" type="datetimeFigureOut">
              <a:rPr lang="en-IN" smtClean="0"/>
              <a:t>20-08-2023</a:t>
            </a:fld>
            <a:endParaRPr lang="en-IN"/>
          </a:p>
        </p:txBody>
      </p:sp>
      <p:sp>
        <p:nvSpPr>
          <p:cNvPr id="6" name="Footer Placeholder 5">
            <a:extLst>
              <a:ext uri="{FF2B5EF4-FFF2-40B4-BE49-F238E27FC236}">
                <a16:creationId xmlns:a16="http://schemas.microsoft.com/office/drawing/2014/main" id="{C7EA8D80-479E-9D51-2005-385A372FE559}"/>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8FD96925-1846-4F8A-80BC-EC7D4B835C49}"/>
              </a:ext>
            </a:extLst>
          </p:cNvPr>
          <p:cNvSpPr>
            <a:spLocks noGrp="1"/>
          </p:cNvSpPr>
          <p:nvPr>
            <p:ph type="sldNum" sz="quarter" idx="12"/>
          </p:nvPr>
        </p:nvSpPr>
        <p:spPr/>
        <p:txBody>
          <a:bodyPr/>
          <a:lstStyle/>
          <a:p>
            <a:fld id="{E2AD2C4E-6F8B-4A2C-A9DD-FD750EF59C1C}" type="slidenum">
              <a:rPr lang="en-IN" smtClean="0"/>
              <a:t>‹#›</a:t>
            </a:fld>
            <a:endParaRPr lang="en-IN"/>
          </a:p>
        </p:txBody>
      </p:sp>
    </p:spTree>
    <p:extLst>
      <p:ext uri="{BB962C8B-B14F-4D97-AF65-F5344CB8AC3E}">
        <p14:creationId xmlns:p14="http://schemas.microsoft.com/office/powerpoint/2010/main" val="1631533603"/>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FBB53-02D6-C56A-073F-A0BDB0B6D17D}"/>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D67B554-AA19-932D-7D95-223CC4C067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A5000A6-CCED-228D-9E03-340AE5B47E7B}"/>
              </a:ext>
            </a:extLst>
          </p:cNvPr>
          <p:cNvSpPr>
            <a:spLocks noGrp="1"/>
          </p:cNvSpPr>
          <p:nvPr>
            <p:ph type="dt" sz="half" idx="10"/>
          </p:nvPr>
        </p:nvSpPr>
        <p:spPr/>
        <p:txBody>
          <a:bodyPr/>
          <a:lstStyle/>
          <a:p>
            <a:fld id="{14685CC3-7B87-4556-97B3-DB370F4E7D68}" type="datetimeFigureOut">
              <a:rPr lang="en-IN" smtClean="0"/>
              <a:t>20-08-2023</a:t>
            </a:fld>
            <a:endParaRPr lang="en-IN"/>
          </a:p>
        </p:txBody>
      </p:sp>
      <p:sp>
        <p:nvSpPr>
          <p:cNvPr id="5" name="Footer Placeholder 4">
            <a:extLst>
              <a:ext uri="{FF2B5EF4-FFF2-40B4-BE49-F238E27FC236}">
                <a16:creationId xmlns:a16="http://schemas.microsoft.com/office/drawing/2014/main" id="{2ECBA2E1-B477-9493-2437-6503D8CFB05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CB0BC335-860E-35EA-85F2-5DDA39FFB09A}"/>
              </a:ext>
            </a:extLst>
          </p:cNvPr>
          <p:cNvSpPr>
            <a:spLocks noGrp="1"/>
          </p:cNvSpPr>
          <p:nvPr>
            <p:ph type="sldNum" sz="quarter" idx="12"/>
          </p:nvPr>
        </p:nvSpPr>
        <p:spPr/>
        <p:txBody>
          <a:bodyPr/>
          <a:lstStyle/>
          <a:p>
            <a:fld id="{E2AD2C4E-6F8B-4A2C-A9DD-FD750EF59C1C}" type="slidenum">
              <a:rPr lang="en-IN" smtClean="0"/>
              <a:t>‹#›</a:t>
            </a:fld>
            <a:endParaRPr lang="en-IN"/>
          </a:p>
        </p:txBody>
      </p:sp>
    </p:spTree>
    <p:extLst>
      <p:ext uri="{BB962C8B-B14F-4D97-AF65-F5344CB8AC3E}">
        <p14:creationId xmlns:p14="http://schemas.microsoft.com/office/powerpoint/2010/main" val="1954068925"/>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491022-E510-05CC-57BF-4E6A491ABB5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DA54D959-E62D-A9B8-B079-4DDF76E5BD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D55637E0-B08F-1C94-1E19-96404C601298}"/>
              </a:ext>
            </a:extLst>
          </p:cNvPr>
          <p:cNvSpPr>
            <a:spLocks noGrp="1"/>
          </p:cNvSpPr>
          <p:nvPr>
            <p:ph type="dt" sz="half" idx="10"/>
          </p:nvPr>
        </p:nvSpPr>
        <p:spPr/>
        <p:txBody>
          <a:bodyPr/>
          <a:lstStyle/>
          <a:p>
            <a:fld id="{14685CC3-7B87-4556-97B3-DB370F4E7D68}" type="datetimeFigureOut">
              <a:rPr lang="en-IN" smtClean="0"/>
              <a:t>20-08-2023</a:t>
            </a:fld>
            <a:endParaRPr lang="en-IN"/>
          </a:p>
        </p:txBody>
      </p:sp>
      <p:sp>
        <p:nvSpPr>
          <p:cNvPr id="5" name="Footer Placeholder 4">
            <a:extLst>
              <a:ext uri="{FF2B5EF4-FFF2-40B4-BE49-F238E27FC236}">
                <a16:creationId xmlns:a16="http://schemas.microsoft.com/office/drawing/2014/main" id="{911FAD31-1AE7-0964-41EF-7BB4BABEA9E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CA1A129-1A48-C4DE-17A8-6F0CAB0F5DE7}"/>
              </a:ext>
            </a:extLst>
          </p:cNvPr>
          <p:cNvSpPr>
            <a:spLocks noGrp="1"/>
          </p:cNvSpPr>
          <p:nvPr>
            <p:ph type="sldNum" sz="quarter" idx="12"/>
          </p:nvPr>
        </p:nvSpPr>
        <p:spPr/>
        <p:txBody>
          <a:bodyPr/>
          <a:lstStyle/>
          <a:p>
            <a:fld id="{E2AD2C4E-6F8B-4A2C-A9DD-FD750EF59C1C}" type="slidenum">
              <a:rPr lang="en-IN" smtClean="0"/>
              <a:t>‹#›</a:t>
            </a:fld>
            <a:endParaRPr lang="en-IN"/>
          </a:p>
        </p:txBody>
      </p:sp>
    </p:spTree>
    <p:extLst>
      <p:ext uri="{BB962C8B-B14F-4D97-AF65-F5344CB8AC3E}">
        <p14:creationId xmlns:p14="http://schemas.microsoft.com/office/powerpoint/2010/main" val="81612627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0D7EC-B7F5-00B2-43C7-B0A8121AAB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52DE72-110E-B045-826E-ABE1F53090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C08933-99C8-8068-1ED7-AFA5D7B898FE}"/>
              </a:ext>
            </a:extLst>
          </p:cNvPr>
          <p:cNvSpPr>
            <a:spLocks noGrp="1"/>
          </p:cNvSpPr>
          <p:nvPr>
            <p:ph type="dt" sz="half" idx="10"/>
          </p:nvPr>
        </p:nvSpPr>
        <p:spPr/>
        <p:txBody>
          <a:bodyPr/>
          <a:lstStyle/>
          <a:p>
            <a:fld id="{C37A410A-A30C-4E2E-8195-62E2FA88D861}" type="datetimeFigureOut">
              <a:rPr lang="en-US" smtClean="0"/>
              <a:t>8/20/2023</a:t>
            </a:fld>
            <a:endParaRPr lang="en-US"/>
          </a:p>
        </p:txBody>
      </p:sp>
      <p:sp>
        <p:nvSpPr>
          <p:cNvPr id="5" name="Footer Placeholder 4">
            <a:extLst>
              <a:ext uri="{FF2B5EF4-FFF2-40B4-BE49-F238E27FC236}">
                <a16:creationId xmlns:a16="http://schemas.microsoft.com/office/drawing/2014/main" id="{5694CF11-4B4E-8766-4FE6-4C449BBC25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AE635-9E2F-DE23-1C42-8892F27755E7}"/>
              </a:ext>
            </a:extLst>
          </p:cNvPr>
          <p:cNvSpPr>
            <a:spLocks noGrp="1"/>
          </p:cNvSpPr>
          <p:nvPr>
            <p:ph type="sldNum" sz="quarter" idx="12"/>
          </p:nvPr>
        </p:nvSpPr>
        <p:spPr/>
        <p:txBody>
          <a:bodyPr/>
          <a:lstStyle/>
          <a:p>
            <a:fld id="{2E641863-3318-4968-A828-28657B7183BB}" type="slidenum">
              <a:rPr lang="en-US" smtClean="0"/>
              <a:t>‹#›</a:t>
            </a:fld>
            <a:endParaRPr lang="en-US"/>
          </a:p>
        </p:txBody>
      </p:sp>
    </p:spTree>
    <p:extLst>
      <p:ext uri="{BB962C8B-B14F-4D97-AF65-F5344CB8AC3E}">
        <p14:creationId xmlns:p14="http://schemas.microsoft.com/office/powerpoint/2010/main" val="137661781"/>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CF307-04B6-76E1-2056-8240665738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B4955E-B6A6-222D-C88D-63D20D2CAE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DB6571-8CD5-8012-9D54-C7447179DEE4}"/>
              </a:ext>
            </a:extLst>
          </p:cNvPr>
          <p:cNvSpPr>
            <a:spLocks noGrp="1"/>
          </p:cNvSpPr>
          <p:nvPr>
            <p:ph type="dt" sz="half" idx="10"/>
          </p:nvPr>
        </p:nvSpPr>
        <p:spPr/>
        <p:txBody>
          <a:bodyPr/>
          <a:lstStyle/>
          <a:p>
            <a:fld id="{C37A410A-A30C-4E2E-8195-62E2FA88D861}" type="datetimeFigureOut">
              <a:rPr lang="en-US" smtClean="0"/>
              <a:t>8/20/2023</a:t>
            </a:fld>
            <a:endParaRPr lang="en-US"/>
          </a:p>
        </p:txBody>
      </p:sp>
      <p:sp>
        <p:nvSpPr>
          <p:cNvPr id="5" name="Footer Placeholder 4">
            <a:extLst>
              <a:ext uri="{FF2B5EF4-FFF2-40B4-BE49-F238E27FC236}">
                <a16:creationId xmlns:a16="http://schemas.microsoft.com/office/drawing/2014/main" id="{43A38FE6-E1D4-E625-6719-522B8694D9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F0B369-5619-6ECE-3C9D-BC0EA95C232A}"/>
              </a:ext>
            </a:extLst>
          </p:cNvPr>
          <p:cNvSpPr>
            <a:spLocks noGrp="1"/>
          </p:cNvSpPr>
          <p:nvPr>
            <p:ph type="sldNum" sz="quarter" idx="12"/>
          </p:nvPr>
        </p:nvSpPr>
        <p:spPr/>
        <p:txBody>
          <a:bodyPr/>
          <a:lstStyle/>
          <a:p>
            <a:fld id="{2E641863-3318-4968-A828-28657B7183BB}" type="slidenum">
              <a:rPr lang="en-US" smtClean="0"/>
              <a:t>‹#›</a:t>
            </a:fld>
            <a:endParaRPr lang="en-US"/>
          </a:p>
        </p:txBody>
      </p:sp>
    </p:spTree>
    <p:extLst>
      <p:ext uri="{BB962C8B-B14F-4D97-AF65-F5344CB8AC3E}">
        <p14:creationId xmlns:p14="http://schemas.microsoft.com/office/powerpoint/2010/main" val="2622810577"/>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F1258-5180-045E-3B80-6E5CB51F9F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4CB181-C721-A0DB-D551-DEBFED26B9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3A9D21-A9C3-F99F-8BF2-D1769FB3126D}"/>
              </a:ext>
            </a:extLst>
          </p:cNvPr>
          <p:cNvSpPr>
            <a:spLocks noGrp="1"/>
          </p:cNvSpPr>
          <p:nvPr>
            <p:ph type="dt" sz="half" idx="10"/>
          </p:nvPr>
        </p:nvSpPr>
        <p:spPr/>
        <p:txBody>
          <a:bodyPr/>
          <a:lstStyle/>
          <a:p>
            <a:fld id="{C37A410A-A30C-4E2E-8195-62E2FA88D861}" type="datetimeFigureOut">
              <a:rPr lang="en-US" smtClean="0"/>
              <a:t>8/20/2023</a:t>
            </a:fld>
            <a:endParaRPr lang="en-US"/>
          </a:p>
        </p:txBody>
      </p:sp>
      <p:sp>
        <p:nvSpPr>
          <p:cNvPr id="5" name="Footer Placeholder 4">
            <a:extLst>
              <a:ext uri="{FF2B5EF4-FFF2-40B4-BE49-F238E27FC236}">
                <a16:creationId xmlns:a16="http://schemas.microsoft.com/office/drawing/2014/main" id="{A7AF996B-88C3-5296-DAB8-BD273CBD2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43DC73-2A7C-E1A7-C6EC-F12AB78B9441}"/>
              </a:ext>
            </a:extLst>
          </p:cNvPr>
          <p:cNvSpPr>
            <a:spLocks noGrp="1"/>
          </p:cNvSpPr>
          <p:nvPr>
            <p:ph type="sldNum" sz="quarter" idx="12"/>
          </p:nvPr>
        </p:nvSpPr>
        <p:spPr/>
        <p:txBody>
          <a:bodyPr/>
          <a:lstStyle/>
          <a:p>
            <a:fld id="{2E641863-3318-4968-A828-28657B7183BB}" type="slidenum">
              <a:rPr lang="en-US" smtClean="0"/>
              <a:t>‹#›</a:t>
            </a:fld>
            <a:endParaRPr lang="en-US"/>
          </a:p>
        </p:txBody>
      </p:sp>
    </p:spTree>
    <p:extLst>
      <p:ext uri="{BB962C8B-B14F-4D97-AF65-F5344CB8AC3E}">
        <p14:creationId xmlns:p14="http://schemas.microsoft.com/office/powerpoint/2010/main" val="3654083009"/>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602B9-E0FA-A081-861C-7D8F8CD765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9FE225-411B-DB37-CA0F-EBA03CAD05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F63C10-61B2-D33A-5283-2CF68754B2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11F2BA-DF4D-B91F-1965-EB7B2996C29B}"/>
              </a:ext>
            </a:extLst>
          </p:cNvPr>
          <p:cNvSpPr>
            <a:spLocks noGrp="1"/>
          </p:cNvSpPr>
          <p:nvPr>
            <p:ph type="dt" sz="half" idx="10"/>
          </p:nvPr>
        </p:nvSpPr>
        <p:spPr/>
        <p:txBody>
          <a:bodyPr/>
          <a:lstStyle/>
          <a:p>
            <a:fld id="{C37A410A-A30C-4E2E-8195-62E2FA88D861}" type="datetimeFigureOut">
              <a:rPr lang="en-US" smtClean="0"/>
              <a:t>8/20/2023</a:t>
            </a:fld>
            <a:endParaRPr lang="en-US"/>
          </a:p>
        </p:txBody>
      </p:sp>
      <p:sp>
        <p:nvSpPr>
          <p:cNvPr id="6" name="Footer Placeholder 5">
            <a:extLst>
              <a:ext uri="{FF2B5EF4-FFF2-40B4-BE49-F238E27FC236}">
                <a16:creationId xmlns:a16="http://schemas.microsoft.com/office/drawing/2014/main" id="{BD32491E-3020-6F66-ED80-7418DE067E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17AD40-3235-D954-792F-658E21BF8E49}"/>
              </a:ext>
            </a:extLst>
          </p:cNvPr>
          <p:cNvSpPr>
            <a:spLocks noGrp="1"/>
          </p:cNvSpPr>
          <p:nvPr>
            <p:ph type="sldNum" sz="quarter" idx="12"/>
          </p:nvPr>
        </p:nvSpPr>
        <p:spPr/>
        <p:txBody>
          <a:bodyPr/>
          <a:lstStyle/>
          <a:p>
            <a:fld id="{2E641863-3318-4968-A828-28657B7183BB}" type="slidenum">
              <a:rPr lang="en-US" smtClean="0"/>
              <a:t>‹#›</a:t>
            </a:fld>
            <a:endParaRPr lang="en-US"/>
          </a:p>
        </p:txBody>
      </p:sp>
    </p:spTree>
    <p:extLst>
      <p:ext uri="{BB962C8B-B14F-4D97-AF65-F5344CB8AC3E}">
        <p14:creationId xmlns:p14="http://schemas.microsoft.com/office/powerpoint/2010/main" val="4182984135"/>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FE0AB-0175-774F-E10A-A6FD7B2392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49B601-37C3-C28F-F06D-79C0D97297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182C8F-8CB1-54B7-C8EA-AC47D6DE22C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8E4287-C886-95FB-E974-953AD43595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A4BDA1-F2B3-1C68-519E-4B16E1E646C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6DB645-FD13-7601-4A6A-4A313756BFBC}"/>
              </a:ext>
            </a:extLst>
          </p:cNvPr>
          <p:cNvSpPr>
            <a:spLocks noGrp="1"/>
          </p:cNvSpPr>
          <p:nvPr>
            <p:ph type="dt" sz="half" idx="10"/>
          </p:nvPr>
        </p:nvSpPr>
        <p:spPr/>
        <p:txBody>
          <a:bodyPr/>
          <a:lstStyle/>
          <a:p>
            <a:fld id="{C37A410A-A30C-4E2E-8195-62E2FA88D861}" type="datetimeFigureOut">
              <a:rPr lang="en-US" smtClean="0"/>
              <a:t>8/20/2023</a:t>
            </a:fld>
            <a:endParaRPr lang="en-US"/>
          </a:p>
        </p:txBody>
      </p:sp>
      <p:sp>
        <p:nvSpPr>
          <p:cNvPr id="8" name="Footer Placeholder 7">
            <a:extLst>
              <a:ext uri="{FF2B5EF4-FFF2-40B4-BE49-F238E27FC236}">
                <a16:creationId xmlns:a16="http://schemas.microsoft.com/office/drawing/2014/main" id="{D5BD11C8-76B4-DB8E-CB0D-50EFDFE6366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1F0B39-B074-3C7C-E498-94608401A98F}"/>
              </a:ext>
            </a:extLst>
          </p:cNvPr>
          <p:cNvSpPr>
            <a:spLocks noGrp="1"/>
          </p:cNvSpPr>
          <p:nvPr>
            <p:ph type="sldNum" sz="quarter" idx="12"/>
          </p:nvPr>
        </p:nvSpPr>
        <p:spPr/>
        <p:txBody>
          <a:bodyPr/>
          <a:lstStyle/>
          <a:p>
            <a:fld id="{2E641863-3318-4968-A828-28657B7183BB}" type="slidenum">
              <a:rPr lang="en-US" smtClean="0"/>
              <a:t>‹#›</a:t>
            </a:fld>
            <a:endParaRPr lang="en-US"/>
          </a:p>
        </p:txBody>
      </p:sp>
    </p:spTree>
    <p:extLst>
      <p:ext uri="{BB962C8B-B14F-4D97-AF65-F5344CB8AC3E}">
        <p14:creationId xmlns:p14="http://schemas.microsoft.com/office/powerpoint/2010/main" val="797997162"/>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692E4-6B73-7257-1B18-B175B2244C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00D3F6-7C77-9E34-FC32-46548EBDACEB}"/>
              </a:ext>
            </a:extLst>
          </p:cNvPr>
          <p:cNvSpPr>
            <a:spLocks noGrp="1"/>
          </p:cNvSpPr>
          <p:nvPr>
            <p:ph type="dt" sz="half" idx="10"/>
          </p:nvPr>
        </p:nvSpPr>
        <p:spPr/>
        <p:txBody>
          <a:bodyPr/>
          <a:lstStyle/>
          <a:p>
            <a:fld id="{C37A410A-A30C-4E2E-8195-62E2FA88D861}" type="datetimeFigureOut">
              <a:rPr lang="en-US" smtClean="0"/>
              <a:t>8/20/2023</a:t>
            </a:fld>
            <a:endParaRPr lang="en-US"/>
          </a:p>
        </p:txBody>
      </p:sp>
      <p:sp>
        <p:nvSpPr>
          <p:cNvPr id="4" name="Footer Placeholder 3">
            <a:extLst>
              <a:ext uri="{FF2B5EF4-FFF2-40B4-BE49-F238E27FC236}">
                <a16:creationId xmlns:a16="http://schemas.microsoft.com/office/drawing/2014/main" id="{1AA84F74-7048-28A6-B8F6-467A456D39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12AA74-1048-4A3A-E493-D71261E74C40}"/>
              </a:ext>
            </a:extLst>
          </p:cNvPr>
          <p:cNvSpPr>
            <a:spLocks noGrp="1"/>
          </p:cNvSpPr>
          <p:nvPr>
            <p:ph type="sldNum" sz="quarter" idx="12"/>
          </p:nvPr>
        </p:nvSpPr>
        <p:spPr/>
        <p:txBody>
          <a:bodyPr/>
          <a:lstStyle/>
          <a:p>
            <a:fld id="{2E641863-3318-4968-A828-28657B7183BB}" type="slidenum">
              <a:rPr lang="en-US" smtClean="0"/>
              <a:t>‹#›</a:t>
            </a:fld>
            <a:endParaRPr lang="en-US"/>
          </a:p>
        </p:txBody>
      </p:sp>
    </p:spTree>
    <p:extLst>
      <p:ext uri="{BB962C8B-B14F-4D97-AF65-F5344CB8AC3E}">
        <p14:creationId xmlns:p14="http://schemas.microsoft.com/office/powerpoint/2010/main" val="346916599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26593-8550-97FE-E096-15AED0FB3D66}"/>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1B45BE9E-9C61-0CEE-44FA-0176A4E10797}"/>
              </a:ext>
            </a:extLst>
          </p:cNvPr>
          <p:cNvSpPr>
            <a:spLocks noGrp="1"/>
          </p:cNvSpPr>
          <p:nvPr>
            <p:ph type="dt" sz="half" idx="10"/>
          </p:nvPr>
        </p:nvSpPr>
        <p:spPr/>
        <p:txBody>
          <a:bodyPr/>
          <a:lstStyle/>
          <a:p>
            <a:fld id="{617B494B-662A-4978-9EBC-9CA841B29FE9}" type="datetimeFigureOut">
              <a:rPr lang="en-IN" smtClean="0"/>
              <a:t>20-08-2023</a:t>
            </a:fld>
            <a:endParaRPr lang="en-IN"/>
          </a:p>
        </p:txBody>
      </p:sp>
      <p:sp>
        <p:nvSpPr>
          <p:cNvPr id="4" name="Footer Placeholder 3">
            <a:extLst>
              <a:ext uri="{FF2B5EF4-FFF2-40B4-BE49-F238E27FC236}">
                <a16:creationId xmlns:a16="http://schemas.microsoft.com/office/drawing/2014/main" id="{0CEDA39A-4677-9AEC-F911-78FB152B6417}"/>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44659FEB-41BA-3D5D-AF44-D0AA6B706AF6}"/>
              </a:ext>
            </a:extLst>
          </p:cNvPr>
          <p:cNvSpPr>
            <a:spLocks noGrp="1"/>
          </p:cNvSpPr>
          <p:nvPr>
            <p:ph type="sldNum" sz="quarter" idx="12"/>
          </p:nvPr>
        </p:nvSpPr>
        <p:spPr/>
        <p:txBody>
          <a:bodyPr/>
          <a:lstStyle/>
          <a:p>
            <a:fld id="{10F5753E-7875-4412-BB97-CEC9DC9926C0}" type="slidenum">
              <a:rPr lang="en-IN" smtClean="0"/>
              <a:t>‹#›</a:t>
            </a:fld>
            <a:endParaRPr lang="en-IN"/>
          </a:p>
        </p:txBody>
      </p:sp>
    </p:spTree>
    <p:extLst>
      <p:ext uri="{BB962C8B-B14F-4D97-AF65-F5344CB8AC3E}">
        <p14:creationId xmlns:p14="http://schemas.microsoft.com/office/powerpoint/2010/main" val="7724929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7F814D-573D-78DF-5E95-F824D748016C}"/>
              </a:ext>
            </a:extLst>
          </p:cNvPr>
          <p:cNvSpPr>
            <a:spLocks noGrp="1"/>
          </p:cNvSpPr>
          <p:nvPr>
            <p:ph type="dt" sz="half" idx="10"/>
          </p:nvPr>
        </p:nvSpPr>
        <p:spPr/>
        <p:txBody>
          <a:bodyPr/>
          <a:lstStyle/>
          <a:p>
            <a:fld id="{C37A410A-A30C-4E2E-8195-62E2FA88D861}" type="datetimeFigureOut">
              <a:rPr lang="en-US" smtClean="0"/>
              <a:t>8/20/2023</a:t>
            </a:fld>
            <a:endParaRPr lang="en-US"/>
          </a:p>
        </p:txBody>
      </p:sp>
      <p:sp>
        <p:nvSpPr>
          <p:cNvPr id="3" name="Footer Placeholder 2">
            <a:extLst>
              <a:ext uri="{FF2B5EF4-FFF2-40B4-BE49-F238E27FC236}">
                <a16:creationId xmlns:a16="http://schemas.microsoft.com/office/drawing/2014/main" id="{550B66BE-5CCC-116F-590B-CC15A43DC6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D3807B-8748-2A2B-DE5E-A0000323A304}"/>
              </a:ext>
            </a:extLst>
          </p:cNvPr>
          <p:cNvSpPr>
            <a:spLocks noGrp="1"/>
          </p:cNvSpPr>
          <p:nvPr>
            <p:ph type="sldNum" sz="quarter" idx="12"/>
          </p:nvPr>
        </p:nvSpPr>
        <p:spPr/>
        <p:txBody>
          <a:bodyPr/>
          <a:lstStyle/>
          <a:p>
            <a:fld id="{2E641863-3318-4968-A828-28657B7183BB}" type="slidenum">
              <a:rPr lang="en-US" smtClean="0"/>
              <a:t>‹#›</a:t>
            </a:fld>
            <a:endParaRPr lang="en-US"/>
          </a:p>
        </p:txBody>
      </p:sp>
    </p:spTree>
    <p:extLst>
      <p:ext uri="{BB962C8B-B14F-4D97-AF65-F5344CB8AC3E}">
        <p14:creationId xmlns:p14="http://schemas.microsoft.com/office/powerpoint/2010/main" val="3432611165"/>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94B77-38C3-F3C2-7086-2F0E806BD9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1573FB-76E2-FE9F-5692-0D85803C3A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F0D7F3-D3BF-0E10-497D-CADF803486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B6F330-6556-1885-DB5A-77A0E1801C7C}"/>
              </a:ext>
            </a:extLst>
          </p:cNvPr>
          <p:cNvSpPr>
            <a:spLocks noGrp="1"/>
          </p:cNvSpPr>
          <p:nvPr>
            <p:ph type="dt" sz="half" idx="10"/>
          </p:nvPr>
        </p:nvSpPr>
        <p:spPr/>
        <p:txBody>
          <a:bodyPr/>
          <a:lstStyle/>
          <a:p>
            <a:fld id="{C37A410A-A30C-4E2E-8195-62E2FA88D861}" type="datetimeFigureOut">
              <a:rPr lang="en-US" smtClean="0"/>
              <a:t>8/20/2023</a:t>
            </a:fld>
            <a:endParaRPr lang="en-US"/>
          </a:p>
        </p:txBody>
      </p:sp>
      <p:sp>
        <p:nvSpPr>
          <p:cNvPr id="6" name="Footer Placeholder 5">
            <a:extLst>
              <a:ext uri="{FF2B5EF4-FFF2-40B4-BE49-F238E27FC236}">
                <a16:creationId xmlns:a16="http://schemas.microsoft.com/office/drawing/2014/main" id="{21B2D04C-4C56-2ED3-74EE-00AD4C608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5298B3-3448-D287-EDAB-8B0FF4C31A49}"/>
              </a:ext>
            </a:extLst>
          </p:cNvPr>
          <p:cNvSpPr>
            <a:spLocks noGrp="1"/>
          </p:cNvSpPr>
          <p:nvPr>
            <p:ph type="sldNum" sz="quarter" idx="12"/>
          </p:nvPr>
        </p:nvSpPr>
        <p:spPr/>
        <p:txBody>
          <a:bodyPr/>
          <a:lstStyle/>
          <a:p>
            <a:fld id="{2E641863-3318-4968-A828-28657B7183BB}" type="slidenum">
              <a:rPr lang="en-US" smtClean="0"/>
              <a:t>‹#›</a:t>
            </a:fld>
            <a:endParaRPr lang="en-US"/>
          </a:p>
        </p:txBody>
      </p:sp>
    </p:spTree>
    <p:extLst>
      <p:ext uri="{BB962C8B-B14F-4D97-AF65-F5344CB8AC3E}">
        <p14:creationId xmlns:p14="http://schemas.microsoft.com/office/powerpoint/2010/main" val="3649372799"/>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6825F-4070-CF2C-8B22-3E476273A5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EC7ABD-D567-4797-78A5-BEA0696298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7F883C-7BB6-D28C-A90C-A760320C80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E7E6F7-E14D-0C70-D0B6-242492EC718F}"/>
              </a:ext>
            </a:extLst>
          </p:cNvPr>
          <p:cNvSpPr>
            <a:spLocks noGrp="1"/>
          </p:cNvSpPr>
          <p:nvPr>
            <p:ph type="dt" sz="half" idx="10"/>
          </p:nvPr>
        </p:nvSpPr>
        <p:spPr/>
        <p:txBody>
          <a:bodyPr/>
          <a:lstStyle/>
          <a:p>
            <a:fld id="{C37A410A-A30C-4E2E-8195-62E2FA88D861}" type="datetimeFigureOut">
              <a:rPr lang="en-US" smtClean="0"/>
              <a:t>8/20/2023</a:t>
            </a:fld>
            <a:endParaRPr lang="en-US"/>
          </a:p>
        </p:txBody>
      </p:sp>
      <p:sp>
        <p:nvSpPr>
          <p:cNvPr id="6" name="Footer Placeholder 5">
            <a:extLst>
              <a:ext uri="{FF2B5EF4-FFF2-40B4-BE49-F238E27FC236}">
                <a16:creationId xmlns:a16="http://schemas.microsoft.com/office/drawing/2014/main" id="{7287E6CA-4BB0-2FB1-A980-8F8D20B1E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48934C-6C59-C5D8-3A6E-7DE5115B8A21}"/>
              </a:ext>
            </a:extLst>
          </p:cNvPr>
          <p:cNvSpPr>
            <a:spLocks noGrp="1"/>
          </p:cNvSpPr>
          <p:nvPr>
            <p:ph type="sldNum" sz="quarter" idx="12"/>
          </p:nvPr>
        </p:nvSpPr>
        <p:spPr/>
        <p:txBody>
          <a:bodyPr/>
          <a:lstStyle/>
          <a:p>
            <a:fld id="{2E641863-3318-4968-A828-28657B7183BB}" type="slidenum">
              <a:rPr lang="en-US" smtClean="0"/>
              <a:t>‹#›</a:t>
            </a:fld>
            <a:endParaRPr lang="en-US"/>
          </a:p>
        </p:txBody>
      </p:sp>
    </p:spTree>
    <p:extLst>
      <p:ext uri="{BB962C8B-B14F-4D97-AF65-F5344CB8AC3E}">
        <p14:creationId xmlns:p14="http://schemas.microsoft.com/office/powerpoint/2010/main" val="3094230723"/>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5DD95-2399-31E8-9866-ACA6E275C9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CEE35E-B744-B47E-A78A-7C22F8A050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65313C-8702-ED99-7987-B25E222F3E1C}"/>
              </a:ext>
            </a:extLst>
          </p:cNvPr>
          <p:cNvSpPr>
            <a:spLocks noGrp="1"/>
          </p:cNvSpPr>
          <p:nvPr>
            <p:ph type="dt" sz="half" idx="10"/>
          </p:nvPr>
        </p:nvSpPr>
        <p:spPr/>
        <p:txBody>
          <a:bodyPr/>
          <a:lstStyle/>
          <a:p>
            <a:fld id="{C37A410A-A30C-4E2E-8195-62E2FA88D861}" type="datetimeFigureOut">
              <a:rPr lang="en-US" smtClean="0"/>
              <a:t>8/20/2023</a:t>
            </a:fld>
            <a:endParaRPr lang="en-US"/>
          </a:p>
        </p:txBody>
      </p:sp>
      <p:sp>
        <p:nvSpPr>
          <p:cNvPr id="5" name="Footer Placeholder 4">
            <a:extLst>
              <a:ext uri="{FF2B5EF4-FFF2-40B4-BE49-F238E27FC236}">
                <a16:creationId xmlns:a16="http://schemas.microsoft.com/office/drawing/2014/main" id="{5C7CA5A7-02A7-E967-F307-2155ED0AAF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AF2C8D-8FBC-CBBC-7141-B3B9E491B950}"/>
              </a:ext>
            </a:extLst>
          </p:cNvPr>
          <p:cNvSpPr>
            <a:spLocks noGrp="1"/>
          </p:cNvSpPr>
          <p:nvPr>
            <p:ph type="sldNum" sz="quarter" idx="12"/>
          </p:nvPr>
        </p:nvSpPr>
        <p:spPr/>
        <p:txBody>
          <a:bodyPr/>
          <a:lstStyle/>
          <a:p>
            <a:fld id="{2E641863-3318-4968-A828-28657B7183BB}" type="slidenum">
              <a:rPr lang="en-US" smtClean="0"/>
              <a:t>‹#›</a:t>
            </a:fld>
            <a:endParaRPr lang="en-US"/>
          </a:p>
        </p:txBody>
      </p:sp>
    </p:spTree>
    <p:extLst>
      <p:ext uri="{BB962C8B-B14F-4D97-AF65-F5344CB8AC3E}">
        <p14:creationId xmlns:p14="http://schemas.microsoft.com/office/powerpoint/2010/main" val="1666234259"/>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891A5B-B1AE-0072-DDCA-3271E7DAF9B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1AF9F-A2E7-01C5-6820-598E844E00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3C2CCA-19E8-1637-3493-DEE82D68B626}"/>
              </a:ext>
            </a:extLst>
          </p:cNvPr>
          <p:cNvSpPr>
            <a:spLocks noGrp="1"/>
          </p:cNvSpPr>
          <p:nvPr>
            <p:ph type="dt" sz="half" idx="10"/>
          </p:nvPr>
        </p:nvSpPr>
        <p:spPr/>
        <p:txBody>
          <a:bodyPr/>
          <a:lstStyle/>
          <a:p>
            <a:fld id="{C37A410A-A30C-4E2E-8195-62E2FA88D861}" type="datetimeFigureOut">
              <a:rPr lang="en-US" smtClean="0"/>
              <a:t>8/20/2023</a:t>
            </a:fld>
            <a:endParaRPr lang="en-US"/>
          </a:p>
        </p:txBody>
      </p:sp>
      <p:sp>
        <p:nvSpPr>
          <p:cNvPr id="5" name="Footer Placeholder 4">
            <a:extLst>
              <a:ext uri="{FF2B5EF4-FFF2-40B4-BE49-F238E27FC236}">
                <a16:creationId xmlns:a16="http://schemas.microsoft.com/office/drawing/2014/main" id="{2B1C3814-6D3A-6B1E-5982-35F1A8B161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3F0C37-6833-4A94-9D25-F2E740404AA8}"/>
              </a:ext>
            </a:extLst>
          </p:cNvPr>
          <p:cNvSpPr>
            <a:spLocks noGrp="1"/>
          </p:cNvSpPr>
          <p:nvPr>
            <p:ph type="sldNum" sz="quarter" idx="12"/>
          </p:nvPr>
        </p:nvSpPr>
        <p:spPr/>
        <p:txBody>
          <a:bodyPr/>
          <a:lstStyle/>
          <a:p>
            <a:fld id="{2E641863-3318-4968-A828-28657B7183BB}" type="slidenum">
              <a:rPr lang="en-US" smtClean="0"/>
              <a:t>‹#›</a:t>
            </a:fld>
            <a:endParaRPr lang="en-US"/>
          </a:p>
        </p:txBody>
      </p:sp>
    </p:spTree>
    <p:extLst>
      <p:ext uri="{BB962C8B-B14F-4D97-AF65-F5344CB8AC3E}">
        <p14:creationId xmlns:p14="http://schemas.microsoft.com/office/powerpoint/2010/main" val="3140849202"/>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48B9EC5-9AFB-48AF-ABBA-DEF8A8323C3A}" type="datetimeFigureOut">
              <a:rPr lang="en-US" smtClean="0"/>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F7A67D-457C-419E-8684-4F58089EF8DA}" type="slidenum">
              <a:rPr lang="en-US" smtClean="0"/>
              <a:t>‹#›</a:t>
            </a:fld>
            <a:endParaRPr lang="en-US"/>
          </a:p>
        </p:txBody>
      </p:sp>
    </p:spTree>
    <p:extLst>
      <p:ext uri="{BB962C8B-B14F-4D97-AF65-F5344CB8AC3E}">
        <p14:creationId xmlns:p14="http://schemas.microsoft.com/office/powerpoint/2010/main" val="1244112706"/>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8B9EC5-9AFB-48AF-ABBA-DEF8A8323C3A}" type="datetimeFigureOut">
              <a:rPr lang="en-US" smtClean="0"/>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F7A67D-457C-419E-8684-4F58089EF8DA}" type="slidenum">
              <a:rPr lang="en-US" smtClean="0"/>
              <a:t>‹#›</a:t>
            </a:fld>
            <a:endParaRPr lang="en-US"/>
          </a:p>
        </p:txBody>
      </p:sp>
    </p:spTree>
    <p:extLst>
      <p:ext uri="{BB962C8B-B14F-4D97-AF65-F5344CB8AC3E}">
        <p14:creationId xmlns:p14="http://schemas.microsoft.com/office/powerpoint/2010/main" val="2573261599"/>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8B9EC5-9AFB-48AF-ABBA-DEF8A8323C3A}" type="datetimeFigureOut">
              <a:rPr lang="en-US" smtClean="0"/>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F7A67D-457C-419E-8684-4F58089EF8DA}" type="slidenum">
              <a:rPr lang="en-US" smtClean="0"/>
              <a:t>‹#›</a:t>
            </a:fld>
            <a:endParaRPr lang="en-US"/>
          </a:p>
        </p:txBody>
      </p:sp>
    </p:spTree>
    <p:extLst>
      <p:ext uri="{BB962C8B-B14F-4D97-AF65-F5344CB8AC3E}">
        <p14:creationId xmlns:p14="http://schemas.microsoft.com/office/powerpoint/2010/main" val="2723871223"/>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8B9EC5-9AFB-48AF-ABBA-DEF8A8323C3A}" type="datetimeFigureOut">
              <a:rPr lang="en-US" smtClean="0"/>
              <a:t>8/20/2023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F7A67D-457C-419E-8684-4F58089EF8DA}" type="slidenum">
              <a:rPr lang="en-US" smtClean="0"/>
              <a:t>‹#›</a:t>
            </a:fld>
            <a:endParaRPr lang="en-US"/>
          </a:p>
        </p:txBody>
      </p:sp>
    </p:spTree>
    <p:extLst>
      <p:ext uri="{BB962C8B-B14F-4D97-AF65-F5344CB8AC3E}">
        <p14:creationId xmlns:p14="http://schemas.microsoft.com/office/powerpoint/2010/main" val="3289066311"/>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8B9EC5-9AFB-48AF-ABBA-DEF8A8323C3A}" type="datetimeFigureOut">
              <a:rPr lang="en-US" smtClean="0"/>
              <a:t>8/20/2023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F7A67D-457C-419E-8684-4F58089EF8DA}" type="slidenum">
              <a:rPr lang="en-US" smtClean="0"/>
              <a:t>‹#›</a:t>
            </a:fld>
            <a:endParaRPr lang="en-US"/>
          </a:p>
        </p:txBody>
      </p:sp>
    </p:spTree>
    <p:extLst>
      <p:ext uri="{BB962C8B-B14F-4D97-AF65-F5344CB8AC3E}">
        <p14:creationId xmlns:p14="http://schemas.microsoft.com/office/powerpoint/2010/main" val="190332006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2646E3-3AAB-C4CA-436A-0D4E62DAAB1A}"/>
              </a:ext>
            </a:extLst>
          </p:cNvPr>
          <p:cNvSpPr>
            <a:spLocks noGrp="1"/>
          </p:cNvSpPr>
          <p:nvPr>
            <p:ph type="dt" sz="half" idx="10"/>
          </p:nvPr>
        </p:nvSpPr>
        <p:spPr/>
        <p:txBody>
          <a:bodyPr/>
          <a:lstStyle/>
          <a:p>
            <a:fld id="{617B494B-662A-4978-9EBC-9CA841B29FE9}" type="datetimeFigureOut">
              <a:rPr lang="en-IN" smtClean="0"/>
              <a:t>20-08-2023</a:t>
            </a:fld>
            <a:endParaRPr lang="en-IN"/>
          </a:p>
        </p:txBody>
      </p:sp>
      <p:sp>
        <p:nvSpPr>
          <p:cNvPr id="3" name="Footer Placeholder 2">
            <a:extLst>
              <a:ext uri="{FF2B5EF4-FFF2-40B4-BE49-F238E27FC236}">
                <a16:creationId xmlns:a16="http://schemas.microsoft.com/office/drawing/2014/main" id="{A66FA9B3-8250-827A-68B8-685292F2222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E07551D9-634B-63C1-24FA-84856F0DF6AD}"/>
              </a:ext>
            </a:extLst>
          </p:cNvPr>
          <p:cNvSpPr>
            <a:spLocks noGrp="1"/>
          </p:cNvSpPr>
          <p:nvPr>
            <p:ph type="sldNum" sz="quarter" idx="12"/>
          </p:nvPr>
        </p:nvSpPr>
        <p:spPr/>
        <p:txBody>
          <a:bodyPr/>
          <a:lstStyle/>
          <a:p>
            <a:fld id="{10F5753E-7875-4412-BB97-CEC9DC9926C0}" type="slidenum">
              <a:rPr lang="en-IN" smtClean="0"/>
              <a:t>‹#›</a:t>
            </a:fld>
            <a:endParaRPr lang="en-IN"/>
          </a:p>
        </p:txBody>
      </p:sp>
    </p:spTree>
    <p:extLst>
      <p:ext uri="{BB962C8B-B14F-4D97-AF65-F5344CB8AC3E}">
        <p14:creationId xmlns:p14="http://schemas.microsoft.com/office/powerpoint/2010/main" val="7985125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8B9EC5-9AFB-48AF-ABBA-DEF8A8323C3A}" type="datetimeFigureOut">
              <a:rPr lang="en-US" smtClean="0"/>
              <a:t>8/20/2023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F7A67D-457C-419E-8684-4F58089EF8DA}" type="slidenum">
              <a:rPr lang="en-US" smtClean="0"/>
              <a:t>‹#›</a:t>
            </a:fld>
            <a:endParaRPr lang="en-US"/>
          </a:p>
        </p:txBody>
      </p:sp>
    </p:spTree>
    <p:extLst>
      <p:ext uri="{BB962C8B-B14F-4D97-AF65-F5344CB8AC3E}">
        <p14:creationId xmlns:p14="http://schemas.microsoft.com/office/powerpoint/2010/main" val="4207972188"/>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8B9EC5-9AFB-48AF-ABBA-DEF8A8323C3A}" type="datetimeFigureOut">
              <a:rPr lang="en-US" smtClean="0"/>
              <a:t>8/20/2023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F7A67D-457C-419E-8684-4F58089EF8DA}" type="slidenum">
              <a:rPr lang="en-US" smtClean="0"/>
              <a:t>‹#›</a:t>
            </a:fld>
            <a:endParaRPr lang="en-US"/>
          </a:p>
        </p:txBody>
      </p:sp>
    </p:spTree>
    <p:extLst>
      <p:ext uri="{BB962C8B-B14F-4D97-AF65-F5344CB8AC3E}">
        <p14:creationId xmlns:p14="http://schemas.microsoft.com/office/powerpoint/2010/main" val="3157722471"/>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8B9EC5-9AFB-48AF-ABBA-DEF8A8323C3A}" type="datetimeFigureOut">
              <a:rPr lang="en-US" smtClean="0"/>
              <a:t>8/20/2023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F7A67D-457C-419E-8684-4F58089EF8DA}" type="slidenum">
              <a:rPr lang="en-US" smtClean="0"/>
              <a:t>‹#›</a:t>
            </a:fld>
            <a:endParaRPr lang="en-US"/>
          </a:p>
        </p:txBody>
      </p:sp>
    </p:spTree>
    <p:extLst>
      <p:ext uri="{BB962C8B-B14F-4D97-AF65-F5344CB8AC3E}">
        <p14:creationId xmlns:p14="http://schemas.microsoft.com/office/powerpoint/2010/main" val="132159269"/>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8B9EC5-9AFB-48AF-ABBA-DEF8A8323C3A}" type="datetimeFigureOut">
              <a:rPr lang="en-US" smtClean="0"/>
              <a:t>8/20/2023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F7A67D-457C-419E-8684-4F58089EF8DA}" type="slidenum">
              <a:rPr lang="en-US" smtClean="0"/>
              <a:t>‹#›</a:t>
            </a:fld>
            <a:endParaRPr lang="en-US"/>
          </a:p>
        </p:txBody>
      </p:sp>
    </p:spTree>
    <p:extLst>
      <p:ext uri="{BB962C8B-B14F-4D97-AF65-F5344CB8AC3E}">
        <p14:creationId xmlns:p14="http://schemas.microsoft.com/office/powerpoint/2010/main" val="2647869821"/>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8B9EC5-9AFB-48AF-ABBA-DEF8A8323C3A}" type="datetimeFigureOut">
              <a:rPr lang="en-US" smtClean="0"/>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F7A67D-457C-419E-8684-4F58089EF8DA}" type="slidenum">
              <a:rPr lang="en-US" smtClean="0"/>
              <a:t>‹#›</a:t>
            </a:fld>
            <a:endParaRPr lang="en-US"/>
          </a:p>
        </p:txBody>
      </p:sp>
    </p:spTree>
    <p:extLst>
      <p:ext uri="{BB962C8B-B14F-4D97-AF65-F5344CB8AC3E}">
        <p14:creationId xmlns:p14="http://schemas.microsoft.com/office/powerpoint/2010/main" val="1275370655"/>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8B9EC5-9AFB-48AF-ABBA-DEF8A8323C3A}" type="datetimeFigureOut">
              <a:rPr lang="en-US" smtClean="0"/>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F7A67D-457C-419E-8684-4F58089EF8DA}" type="slidenum">
              <a:rPr lang="en-US" smtClean="0"/>
              <a:t>‹#›</a:t>
            </a:fld>
            <a:endParaRPr lang="en-US"/>
          </a:p>
        </p:txBody>
      </p:sp>
    </p:spTree>
    <p:extLst>
      <p:ext uri="{BB962C8B-B14F-4D97-AF65-F5344CB8AC3E}">
        <p14:creationId xmlns:p14="http://schemas.microsoft.com/office/powerpoint/2010/main" val="428125911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ct val="0"/>
              </a:spcBef>
              <a:spcAft>
                <a:spcPct val="0"/>
              </a:spcAft>
              <a:buSzPts val="5200"/>
              <a:buNone/>
              <a:defRPr sz="6933"/>
            </a:lvl1pPr>
            <a:lvl2pPr lvl="1" algn="ctr">
              <a:spcBef>
                <a:spcPct val="0"/>
              </a:spcBef>
              <a:spcAft>
                <a:spcPct val="0"/>
              </a:spcAft>
              <a:buSzPts val="5200"/>
              <a:buNone/>
              <a:defRPr sz="6933"/>
            </a:lvl2pPr>
            <a:lvl3pPr lvl="2" algn="ctr">
              <a:spcBef>
                <a:spcPct val="0"/>
              </a:spcBef>
              <a:spcAft>
                <a:spcPct val="0"/>
              </a:spcAft>
              <a:buSzPts val="5200"/>
              <a:buNone/>
              <a:defRPr sz="6933"/>
            </a:lvl3pPr>
            <a:lvl4pPr lvl="3" algn="ctr">
              <a:spcBef>
                <a:spcPct val="0"/>
              </a:spcBef>
              <a:spcAft>
                <a:spcPct val="0"/>
              </a:spcAft>
              <a:buSzPts val="5200"/>
              <a:buNone/>
              <a:defRPr sz="6933"/>
            </a:lvl4pPr>
            <a:lvl5pPr lvl="4" algn="ctr">
              <a:spcBef>
                <a:spcPct val="0"/>
              </a:spcBef>
              <a:spcAft>
                <a:spcPct val="0"/>
              </a:spcAft>
              <a:buSzPts val="5200"/>
              <a:buNone/>
              <a:defRPr sz="6933"/>
            </a:lvl5pPr>
            <a:lvl6pPr lvl="5" algn="ctr">
              <a:spcBef>
                <a:spcPct val="0"/>
              </a:spcBef>
              <a:spcAft>
                <a:spcPct val="0"/>
              </a:spcAft>
              <a:buSzPts val="5200"/>
              <a:buNone/>
              <a:defRPr sz="6933"/>
            </a:lvl6pPr>
            <a:lvl7pPr lvl="6" algn="ctr">
              <a:spcBef>
                <a:spcPct val="0"/>
              </a:spcBef>
              <a:spcAft>
                <a:spcPct val="0"/>
              </a:spcAft>
              <a:buSzPts val="5200"/>
              <a:buNone/>
              <a:defRPr sz="6933"/>
            </a:lvl7pPr>
            <a:lvl8pPr lvl="7" algn="ctr">
              <a:spcBef>
                <a:spcPct val="0"/>
              </a:spcBef>
              <a:spcAft>
                <a:spcPct val="0"/>
              </a:spcAft>
              <a:buSzPts val="5200"/>
              <a:buNone/>
              <a:defRPr sz="6933"/>
            </a:lvl8pPr>
            <a:lvl9pPr lvl="8" algn="ctr">
              <a:spcBef>
                <a:spcPct val="0"/>
              </a:spcBef>
              <a:spcAft>
                <a:spcPct val="0"/>
              </a:spcAft>
              <a:buSzPts val="5200"/>
              <a:buNone/>
              <a:defRPr sz="6933"/>
            </a:lvl9pPr>
          </a:lstStyle>
          <a:p>
            <a:endParaRPr/>
          </a:p>
        </p:txBody>
      </p:sp>
      <p:sp>
        <p:nvSpPr>
          <p:cNvPr id="11" name="Google Shape;11;p2"/>
          <p:cNvSpPr txBox="1">
            <a:spLocks noGrp="1"/>
          </p:cNvSpPr>
          <p:nvPr>
            <p:ph type="subTitle" idx="1"/>
          </p:nvPr>
        </p:nvSpPr>
        <p:spPr>
          <a:xfrm>
            <a:off x="415600" y="3778834"/>
            <a:ext cx="11360800" cy="1056800"/>
          </a:xfrm>
          <a:prstGeom prst="rect">
            <a:avLst/>
          </a:prstGeom>
        </p:spPr>
        <p:txBody>
          <a:bodyPr spcFirstLastPara="1" wrap="square" lIns="91425" tIns="91425" rIns="91425" bIns="91425" anchor="t" anchorCtr="0">
            <a:normAutofit/>
          </a:bodyPr>
          <a:lstStyle>
            <a:lvl1pPr lvl="0" algn="ctr">
              <a:lnSpc>
                <a:spcPct val="100000"/>
              </a:lnSpc>
              <a:spcBef>
                <a:spcPct val="0"/>
              </a:spcBef>
              <a:spcAft>
                <a:spcPct val="0"/>
              </a:spcAft>
              <a:buSzPts val="2800"/>
              <a:buNone/>
              <a:defRPr sz="3733"/>
            </a:lvl1pPr>
            <a:lvl2pPr lvl="1" algn="ctr">
              <a:lnSpc>
                <a:spcPct val="100000"/>
              </a:lnSpc>
              <a:spcBef>
                <a:spcPct val="0"/>
              </a:spcBef>
              <a:spcAft>
                <a:spcPct val="0"/>
              </a:spcAft>
              <a:buSzPts val="2800"/>
              <a:buNone/>
              <a:defRPr sz="3733"/>
            </a:lvl2pPr>
            <a:lvl3pPr lvl="2" algn="ctr">
              <a:lnSpc>
                <a:spcPct val="100000"/>
              </a:lnSpc>
              <a:spcBef>
                <a:spcPct val="0"/>
              </a:spcBef>
              <a:spcAft>
                <a:spcPct val="0"/>
              </a:spcAft>
              <a:buSzPts val="2800"/>
              <a:buNone/>
              <a:defRPr sz="3733"/>
            </a:lvl3pPr>
            <a:lvl4pPr lvl="3" algn="ctr">
              <a:lnSpc>
                <a:spcPct val="100000"/>
              </a:lnSpc>
              <a:spcBef>
                <a:spcPct val="0"/>
              </a:spcBef>
              <a:spcAft>
                <a:spcPct val="0"/>
              </a:spcAft>
              <a:buSzPts val="2800"/>
              <a:buNone/>
              <a:defRPr sz="3733"/>
            </a:lvl4pPr>
            <a:lvl5pPr lvl="4" algn="ctr">
              <a:lnSpc>
                <a:spcPct val="100000"/>
              </a:lnSpc>
              <a:spcBef>
                <a:spcPct val="0"/>
              </a:spcBef>
              <a:spcAft>
                <a:spcPct val="0"/>
              </a:spcAft>
              <a:buSzPts val="2800"/>
              <a:buNone/>
              <a:defRPr sz="3733"/>
            </a:lvl5pPr>
            <a:lvl6pPr lvl="5" algn="ctr">
              <a:lnSpc>
                <a:spcPct val="100000"/>
              </a:lnSpc>
              <a:spcBef>
                <a:spcPct val="0"/>
              </a:spcBef>
              <a:spcAft>
                <a:spcPct val="0"/>
              </a:spcAft>
              <a:buSzPts val="2800"/>
              <a:buNone/>
              <a:defRPr sz="3733"/>
            </a:lvl6pPr>
            <a:lvl7pPr lvl="6" algn="ctr">
              <a:lnSpc>
                <a:spcPct val="100000"/>
              </a:lnSpc>
              <a:spcBef>
                <a:spcPct val="0"/>
              </a:spcBef>
              <a:spcAft>
                <a:spcPct val="0"/>
              </a:spcAft>
              <a:buSzPts val="2800"/>
              <a:buNone/>
              <a:defRPr sz="3733"/>
            </a:lvl7pPr>
            <a:lvl8pPr lvl="7" algn="ctr">
              <a:lnSpc>
                <a:spcPct val="100000"/>
              </a:lnSpc>
              <a:spcBef>
                <a:spcPct val="0"/>
              </a:spcBef>
              <a:spcAft>
                <a:spcPct val="0"/>
              </a:spcAft>
              <a:buSzPts val="2800"/>
              <a:buNone/>
              <a:defRPr sz="3733"/>
            </a:lvl8pPr>
            <a:lvl9pPr lvl="8" algn="ctr">
              <a:lnSpc>
                <a:spcPct val="100000"/>
              </a:lnSpc>
              <a:spcBef>
                <a:spcPct val="0"/>
              </a:spcBef>
              <a:spcAft>
                <a:spcPct val="0"/>
              </a:spcAft>
              <a:buSzPts val="2800"/>
              <a:buNone/>
              <a:defRPr sz="3733"/>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ct val="0"/>
              </a:spcBef>
              <a:spcAft>
                <a:spcPct val="0"/>
              </a:spcAft>
              <a:buNone/>
            </a:pPr>
            <a:fld id="{00000000-1234-1234-1234-123412341234}" type="slidenum">
              <a:rPr lang="en"/>
              <a:t>‹#›</a:t>
            </a:fld>
            <a:endParaRPr/>
          </a:p>
        </p:txBody>
      </p:sp>
    </p:spTree>
    <p:extLst>
      <p:ext uri="{BB962C8B-B14F-4D97-AF65-F5344CB8AC3E}">
        <p14:creationId xmlns:p14="http://schemas.microsoft.com/office/powerpoint/2010/main" val="191618768"/>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ct val="0"/>
              </a:spcBef>
              <a:spcAft>
                <a:spcPct val="0"/>
              </a:spcAft>
              <a:buSzPts val="3600"/>
              <a:buNone/>
              <a:defRPr sz="4800"/>
            </a:lvl1pPr>
            <a:lvl2pPr lvl="1" algn="ctr">
              <a:spcBef>
                <a:spcPct val="0"/>
              </a:spcBef>
              <a:spcAft>
                <a:spcPct val="0"/>
              </a:spcAft>
              <a:buSzPts val="3600"/>
              <a:buNone/>
              <a:defRPr sz="4800"/>
            </a:lvl2pPr>
            <a:lvl3pPr lvl="2" algn="ctr">
              <a:spcBef>
                <a:spcPct val="0"/>
              </a:spcBef>
              <a:spcAft>
                <a:spcPct val="0"/>
              </a:spcAft>
              <a:buSzPts val="3600"/>
              <a:buNone/>
              <a:defRPr sz="4800"/>
            </a:lvl3pPr>
            <a:lvl4pPr lvl="3" algn="ctr">
              <a:spcBef>
                <a:spcPct val="0"/>
              </a:spcBef>
              <a:spcAft>
                <a:spcPct val="0"/>
              </a:spcAft>
              <a:buSzPts val="3600"/>
              <a:buNone/>
              <a:defRPr sz="4800"/>
            </a:lvl4pPr>
            <a:lvl5pPr lvl="4" algn="ctr">
              <a:spcBef>
                <a:spcPct val="0"/>
              </a:spcBef>
              <a:spcAft>
                <a:spcPct val="0"/>
              </a:spcAft>
              <a:buSzPts val="3600"/>
              <a:buNone/>
              <a:defRPr sz="4800"/>
            </a:lvl5pPr>
            <a:lvl6pPr lvl="5" algn="ctr">
              <a:spcBef>
                <a:spcPct val="0"/>
              </a:spcBef>
              <a:spcAft>
                <a:spcPct val="0"/>
              </a:spcAft>
              <a:buSzPts val="3600"/>
              <a:buNone/>
              <a:defRPr sz="4800"/>
            </a:lvl6pPr>
            <a:lvl7pPr lvl="6" algn="ctr">
              <a:spcBef>
                <a:spcPct val="0"/>
              </a:spcBef>
              <a:spcAft>
                <a:spcPct val="0"/>
              </a:spcAft>
              <a:buSzPts val="3600"/>
              <a:buNone/>
              <a:defRPr sz="4800"/>
            </a:lvl7pPr>
            <a:lvl8pPr lvl="7" algn="ctr">
              <a:spcBef>
                <a:spcPct val="0"/>
              </a:spcBef>
              <a:spcAft>
                <a:spcPct val="0"/>
              </a:spcAft>
              <a:buSzPts val="3600"/>
              <a:buNone/>
              <a:defRPr sz="4800"/>
            </a:lvl8pPr>
            <a:lvl9pPr lvl="8" algn="ctr">
              <a:spcBef>
                <a:spcPct val="0"/>
              </a:spcBef>
              <a:spcAft>
                <a:spcPct val="0"/>
              </a:spcAft>
              <a:buSzPts val="3600"/>
              <a:buNone/>
              <a:defRPr sz="48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ct val="0"/>
              </a:spcBef>
              <a:spcAft>
                <a:spcPct val="0"/>
              </a:spcAft>
              <a:buNone/>
            </a:pPr>
            <a:fld id="{00000000-1234-1234-1234-123412341234}" type="slidenum">
              <a:rPr lang="en"/>
              <a:t>‹#›</a:t>
            </a:fld>
            <a:endParaRPr/>
          </a:p>
        </p:txBody>
      </p:sp>
    </p:spTree>
    <p:extLst>
      <p:ext uri="{BB962C8B-B14F-4D97-AF65-F5344CB8AC3E}">
        <p14:creationId xmlns:p14="http://schemas.microsoft.com/office/powerpoint/2010/main" val="3726130193"/>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ct val="0"/>
              </a:spcBef>
              <a:spcAft>
                <a:spcPct val="0"/>
              </a:spcAft>
              <a:buSzPts val="2800"/>
              <a:buNone/>
              <a:defRPr/>
            </a:lvl1pPr>
            <a:lvl2pPr lvl="1">
              <a:spcBef>
                <a:spcPct val="0"/>
              </a:spcBef>
              <a:spcAft>
                <a:spcPct val="0"/>
              </a:spcAft>
              <a:buSzPts val="2800"/>
              <a:buNone/>
              <a:defRPr/>
            </a:lvl2pPr>
            <a:lvl3pPr lvl="2">
              <a:spcBef>
                <a:spcPct val="0"/>
              </a:spcBef>
              <a:spcAft>
                <a:spcPct val="0"/>
              </a:spcAft>
              <a:buSzPts val="2800"/>
              <a:buNone/>
              <a:defRPr/>
            </a:lvl3pPr>
            <a:lvl4pPr lvl="3">
              <a:spcBef>
                <a:spcPct val="0"/>
              </a:spcBef>
              <a:spcAft>
                <a:spcPct val="0"/>
              </a:spcAft>
              <a:buSzPts val="2800"/>
              <a:buNone/>
              <a:defRPr/>
            </a:lvl4pPr>
            <a:lvl5pPr lvl="4">
              <a:spcBef>
                <a:spcPct val="0"/>
              </a:spcBef>
              <a:spcAft>
                <a:spcPct val="0"/>
              </a:spcAft>
              <a:buSzPts val="2800"/>
              <a:buNone/>
              <a:defRPr/>
            </a:lvl5pPr>
            <a:lvl6pPr lvl="5">
              <a:spcBef>
                <a:spcPct val="0"/>
              </a:spcBef>
              <a:spcAft>
                <a:spcPct val="0"/>
              </a:spcAft>
              <a:buSzPts val="2800"/>
              <a:buNone/>
              <a:defRPr/>
            </a:lvl6pPr>
            <a:lvl7pPr lvl="6">
              <a:spcBef>
                <a:spcPct val="0"/>
              </a:spcBef>
              <a:spcAft>
                <a:spcPct val="0"/>
              </a:spcAft>
              <a:buSzPts val="2800"/>
              <a:buNone/>
              <a:defRPr/>
            </a:lvl7pPr>
            <a:lvl8pPr lvl="7">
              <a:spcBef>
                <a:spcPct val="0"/>
              </a:spcBef>
              <a:spcAft>
                <a:spcPct val="0"/>
              </a:spcAft>
              <a:buSzPts val="2800"/>
              <a:buNone/>
              <a:defRPr/>
            </a:lvl8pPr>
            <a:lvl9pPr lvl="8">
              <a:spcBef>
                <a:spcPct val="0"/>
              </a:spcBef>
              <a:spcAft>
                <a:spcPct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609600" lvl="0" indent="-457200">
              <a:spcBef>
                <a:spcPct val="0"/>
              </a:spcBef>
              <a:spcAft>
                <a:spcPct val="0"/>
              </a:spcAft>
              <a:buSzPts val="1800"/>
              <a:buChar char="●"/>
              <a:defRPr/>
            </a:lvl1pPr>
            <a:lvl2pPr marL="1219200" lvl="1" indent="-423333">
              <a:spcBef>
                <a:spcPct val="0"/>
              </a:spcBef>
              <a:spcAft>
                <a:spcPct val="0"/>
              </a:spcAft>
              <a:buSzPts val="1400"/>
              <a:buChar char="○"/>
              <a:defRPr/>
            </a:lvl2pPr>
            <a:lvl3pPr marL="1828800" lvl="2" indent="-423333">
              <a:spcBef>
                <a:spcPct val="0"/>
              </a:spcBef>
              <a:spcAft>
                <a:spcPct val="0"/>
              </a:spcAft>
              <a:buSzPts val="1400"/>
              <a:buChar char="■"/>
              <a:defRPr/>
            </a:lvl3pPr>
            <a:lvl4pPr marL="2438400" lvl="3" indent="-423333">
              <a:spcBef>
                <a:spcPct val="0"/>
              </a:spcBef>
              <a:spcAft>
                <a:spcPct val="0"/>
              </a:spcAft>
              <a:buSzPts val="1400"/>
              <a:buChar char="●"/>
              <a:defRPr/>
            </a:lvl4pPr>
            <a:lvl5pPr marL="3048000" lvl="4" indent="-423333">
              <a:spcBef>
                <a:spcPct val="0"/>
              </a:spcBef>
              <a:spcAft>
                <a:spcPct val="0"/>
              </a:spcAft>
              <a:buSzPts val="1400"/>
              <a:buChar char="○"/>
              <a:defRPr/>
            </a:lvl5pPr>
            <a:lvl6pPr marL="3657600" lvl="5" indent="-423333">
              <a:spcBef>
                <a:spcPct val="0"/>
              </a:spcBef>
              <a:spcAft>
                <a:spcPct val="0"/>
              </a:spcAft>
              <a:buSzPts val="1400"/>
              <a:buChar char="■"/>
              <a:defRPr/>
            </a:lvl6pPr>
            <a:lvl7pPr marL="4267200" lvl="6" indent="-423333">
              <a:spcBef>
                <a:spcPct val="0"/>
              </a:spcBef>
              <a:spcAft>
                <a:spcPct val="0"/>
              </a:spcAft>
              <a:buSzPts val="1400"/>
              <a:buChar char="●"/>
              <a:defRPr/>
            </a:lvl7pPr>
            <a:lvl8pPr marL="4876800" lvl="7" indent="-423333">
              <a:spcBef>
                <a:spcPct val="0"/>
              </a:spcBef>
              <a:spcAft>
                <a:spcPct val="0"/>
              </a:spcAft>
              <a:buSzPts val="1400"/>
              <a:buChar char="○"/>
              <a:defRPr/>
            </a:lvl8pPr>
            <a:lvl9pPr marL="5486400" lvl="8" indent="-423333">
              <a:spcBef>
                <a:spcPct val="0"/>
              </a:spcBef>
              <a:spcAft>
                <a:spcPct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ct val="0"/>
              </a:spcBef>
              <a:spcAft>
                <a:spcPct val="0"/>
              </a:spcAft>
              <a:buNone/>
            </a:pPr>
            <a:fld id="{00000000-1234-1234-1234-123412341234}" type="slidenum">
              <a:rPr lang="en"/>
              <a:t>‹#›</a:t>
            </a:fld>
            <a:endParaRPr/>
          </a:p>
        </p:txBody>
      </p:sp>
    </p:spTree>
    <p:extLst>
      <p:ext uri="{BB962C8B-B14F-4D97-AF65-F5344CB8AC3E}">
        <p14:creationId xmlns:p14="http://schemas.microsoft.com/office/powerpoint/2010/main" val="996358313"/>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ct val="0"/>
              </a:spcBef>
              <a:spcAft>
                <a:spcPct val="0"/>
              </a:spcAft>
              <a:buSzPts val="2800"/>
              <a:buNone/>
              <a:defRPr/>
            </a:lvl1pPr>
            <a:lvl2pPr lvl="1">
              <a:spcBef>
                <a:spcPct val="0"/>
              </a:spcBef>
              <a:spcAft>
                <a:spcPct val="0"/>
              </a:spcAft>
              <a:buSzPts val="2800"/>
              <a:buNone/>
              <a:defRPr/>
            </a:lvl2pPr>
            <a:lvl3pPr lvl="2">
              <a:spcBef>
                <a:spcPct val="0"/>
              </a:spcBef>
              <a:spcAft>
                <a:spcPct val="0"/>
              </a:spcAft>
              <a:buSzPts val="2800"/>
              <a:buNone/>
              <a:defRPr/>
            </a:lvl3pPr>
            <a:lvl4pPr lvl="3">
              <a:spcBef>
                <a:spcPct val="0"/>
              </a:spcBef>
              <a:spcAft>
                <a:spcPct val="0"/>
              </a:spcAft>
              <a:buSzPts val="2800"/>
              <a:buNone/>
              <a:defRPr/>
            </a:lvl4pPr>
            <a:lvl5pPr lvl="4">
              <a:spcBef>
                <a:spcPct val="0"/>
              </a:spcBef>
              <a:spcAft>
                <a:spcPct val="0"/>
              </a:spcAft>
              <a:buSzPts val="2800"/>
              <a:buNone/>
              <a:defRPr/>
            </a:lvl5pPr>
            <a:lvl6pPr lvl="5">
              <a:spcBef>
                <a:spcPct val="0"/>
              </a:spcBef>
              <a:spcAft>
                <a:spcPct val="0"/>
              </a:spcAft>
              <a:buSzPts val="2800"/>
              <a:buNone/>
              <a:defRPr/>
            </a:lvl6pPr>
            <a:lvl7pPr lvl="6">
              <a:spcBef>
                <a:spcPct val="0"/>
              </a:spcBef>
              <a:spcAft>
                <a:spcPct val="0"/>
              </a:spcAft>
              <a:buSzPts val="2800"/>
              <a:buNone/>
              <a:defRPr/>
            </a:lvl7pPr>
            <a:lvl8pPr lvl="7">
              <a:spcBef>
                <a:spcPct val="0"/>
              </a:spcBef>
              <a:spcAft>
                <a:spcPct val="0"/>
              </a:spcAft>
              <a:buSzPts val="2800"/>
              <a:buNone/>
              <a:defRPr/>
            </a:lvl8pPr>
            <a:lvl9pPr lvl="8">
              <a:spcBef>
                <a:spcPct val="0"/>
              </a:spcBef>
              <a:spcAft>
                <a:spcPct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600" lvl="0" indent="-423333">
              <a:spcBef>
                <a:spcPct val="0"/>
              </a:spcBef>
              <a:spcAft>
                <a:spcPct val="0"/>
              </a:spcAft>
              <a:buSzPts val="1400"/>
              <a:buChar char="●"/>
              <a:defRPr sz="1867"/>
            </a:lvl1pPr>
            <a:lvl2pPr marL="1219200" lvl="1" indent="-406400">
              <a:spcBef>
                <a:spcPct val="0"/>
              </a:spcBef>
              <a:spcAft>
                <a:spcPct val="0"/>
              </a:spcAft>
              <a:buSzPts val="1200"/>
              <a:buChar char="○"/>
              <a:defRPr sz="1600"/>
            </a:lvl2pPr>
            <a:lvl3pPr marL="1828800" lvl="2" indent="-406400">
              <a:spcBef>
                <a:spcPct val="0"/>
              </a:spcBef>
              <a:spcAft>
                <a:spcPct val="0"/>
              </a:spcAft>
              <a:buSzPts val="1200"/>
              <a:buChar char="■"/>
              <a:defRPr sz="1600"/>
            </a:lvl3pPr>
            <a:lvl4pPr marL="2438400" lvl="3" indent="-406400">
              <a:spcBef>
                <a:spcPct val="0"/>
              </a:spcBef>
              <a:spcAft>
                <a:spcPct val="0"/>
              </a:spcAft>
              <a:buSzPts val="1200"/>
              <a:buChar char="●"/>
              <a:defRPr sz="1600"/>
            </a:lvl4pPr>
            <a:lvl5pPr marL="3048000" lvl="4" indent="-406400">
              <a:spcBef>
                <a:spcPct val="0"/>
              </a:spcBef>
              <a:spcAft>
                <a:spcPct val="0"/>
              </a:spcAft>
              <a:buSzPts val="1200"/>
              <a:buChar char="○"/>
              <a:defRPr sz="1600"/>
            </a:lvl5pPr>
            <a:lvl6pPr marL="3657600" lvl="5" indent="-406400">
              <a:spcBef>
                <a:spcPct val="0"/>
              </a:spcBef>
              <a:spcAft>
                <a:spcPct val="0"/>
              </a:spcAft>
              <a:buSzPts val="1200"/>
              <a:buChar char="■"/>
              <a:defRPr sz="1600"/>
            </a:lvl6pPr>
            <a:lvl7pPr marL="4267200" lvl="6" indent="-406400">
              <a:spcBef>
                <a:spcPct val="0"/>
              </a:spcBef>
              <a:spcAft>
                <a:spcPct val="0"/>
              </a:spcAft>
              <a:buSzPts val="1200"/>
              <a:buChar char="●"/>
              <a:defRPr sz="1600"/>
            </a:lvl7pPr>
            <a:lvl8pPr marL="4876800" lvl="7" indent="-406400">
              <a:spcBef>
                <a:spcPct val="0"/>
              </a:spcBef>
              <a:spcAft>
                <a:spcPct val="0"/>
              </a:spcAft>
              <a:buSzPts val="1200"/>
              <a:buChar char="○"/>
              <a:defRPr sz="1600"/>
            </a:lvl8pPr>
            <a:lvl9pPr marL="5486400" lvl="8" indent="-406400">
              <a:spcBef>
                <a:spcPct val="0"/>
              </a:spcBef>
              <a:spcAft>
                <a:spcPct val="0"/>
              </a:spcAft>
              <a:buSzPts val="1200"/>
              <a:buChar char="■"/>
              <a:defRPr sz="1600"/>
            </a:lvl9pPr>
          </a:lstStyle>
          <a:p>
            <a:endParaRPr/>
          </a:p>
        </p:txBody>
      </p:sp>
      <p:sp>
        <p:nvSpPr>
          <p:cNvPr id="23" name="Google Shape;23;p5"/>
          <p:cNvSpPr txBox="1">
            <a:spLocks noGrp="1"/>
          </p:cNvSpPr>
          <p:nvPr>
            <p:ph type="body" idx="2"/>
          </p:nvPr>
        </p:nvSpPr>
        <p:spPr>
          <a:xfrm>
            <a:off x="6443201" y="1536633"/>
            <a:ext cx="5333200" cy="4555200"/>
          </a:xfrm>
          <a:prstGeom prst="rect">
            <a:avLst/>
          </a:prstGeom>
        </p:spPr>
        <p:txBody>
          <a:bodyPr spcFirstLastPara="1" wrap="square" lIns="91425" tIns="91425" rIns="91425" bIns="91425" anchor="t" anchorCtr="0">
            <a:normAutofit/>
          </a:bodyPr>
          <a:lstStyle>
            <a:lvl1pPr marL="609600" lvl="0" indent="-423333">
              <a:spcBef>
                <a:spcPct val="0"/>
              </a:spcBef>
              <a:spcAft>
                <a:spcPct val="0"/>
              </a:spcAft>
              <a:buSzPts val="1400"/>
              <a:buChar char="●"/>
              <a:defRPr sz="1867"/>
            </a:lvl1pPr>
            <a:lvl2pPr marL="1219200" lvl="1" indent="-406400">
              <a:spcBef>
                <a:spcPct val="0"/>
              </a:spcBef>
              <a:spcAft>
                <a:spcPct val="0"/>
              </a:spcAft>
              <a:buSzPts val="1200"/>
              <a:buChar char="○"/>
              <a:defRPr sz="1600"/>
            </a:lvl2pPr>
            <a:lvl3pPr marL="1828800" lvl="2" indent="-406400">
              <a:spcBef>
                <a:spcPct val="0"/>
              </a:spcBef>
              <a:spcAft>
                <a:spcPct val="0"/>
              </a:spcAft>
              <a:buSzPts val="1200"/>
              <a:buChar char="■"/>
              <a:defRPr sz="1600"/>
            </a:lvl3pPr>
            <a:lvl4pPr marL="2438400" lvl="3" indent="-406400">
              <a:spcBef>
                <a:spcPct val="0"/>
              </a:spcBef>
              <a:spcAft>
                <a:spcPct val="0"/>
              </a:spcAft>
              <a:buSzPts val="1200"/>
              <a:buChar char="●"/>
              <a:defRPr sz="1600"/>
            </a:lvl4pPr>
            <a:lvl5pPr marL="3048000" lvl="4" indent="-406400">
              <a:spcBef>
                <a:spcPct val="0"/>
              </a:spcBef>
              <a:spcAft>
                <a:spcPct val="0"/>
              </a:spcAft>
              <a:buSzPts val="1200"/>
              <a:buChar char="○"/>
              <a:defRPr sz="1600"/>
            </a:lvl5pPr>
            <a:lvl6pPr marL="3657600" lvl="5" indent="-406400">
              <a:spcBef>
                <a:spcPct val="0"/>
              </a:spcBef>
              <a:spcAft>
                <a:spcPct val="0"/>
              </a:spcAft>
              <a:buSzPts val="1200"/>
              <a:buChar char="■"/>
              <a:defRPr sz="1600"/>
            </a:lvl6pPr>
            <a:lvl7pPr marL="4267200" lvl="6" indent="-406400">
              <a:spcBef>
                <a:spcPct val="0"/>
              </a:spcBef>
              <a:spcAft>
                <a:spcPct val="0"/>
              </a:spcAft>
              <a:buSzPts val="1200"/>
              <a:buChar char="●"/>
              <a:defRPr sz="1600"/>
            </a:lvl7pPr>
            <a:lvl8pPr marL="4876800" lvl="7" indent="-406400">
              <a:spcBef>
                <a:spcPct val="0"/>
              </a:spcBef>
              <a:spcAft>
                <a:spcPct val="0"/>
              </a:spcAft>
              <a:buSzPts val="1200"/>
              <a:buChar char="○"/>
              <a:defRPr sz="1600"/>
            </a:lvl8pPr>
            <a:lvl9pPr marL="5486400" lvl="8" indent="-406400">
              <a:spcBef>
                <a:spcPct val="0"/>
              </a:spcBef>
              <a:spcAft>
                <a:spcPct val="0"/>
              </a:spcAft>
              <a:buSzPts val="1200"/>
              <a:buChar char="■"/>
              <a:defRPr sz="16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ct val="0"/>
              </a:spcBef>
              <a:spcAft>
                <a:spcPct val="0"/>
              </a:spcAft>
              <a:buNone/>
            </a:pPr>
            <a:fld id="{00000000-1234-1234-1234-123412341234}" type="slidenum">
              <a:rPr lang="en"/>
              <a:t>‹#›</a:t>
            </a:fld>
            <a:endParaRPr/>
          </a:p>
        </p:txBody>
      </p:sp>
    </p:spTree>
    <p:extLst>
      <p:ext uri="{BB962C8B-B14F-4D97-AF65-F5344CB8AC3E}">
        <p14:creationId xmlns:p14="http://schemas.microsoft.com/office/powerpoint/2010/main" val="203262901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A6F12-C908-5C2E-CFEC-6655E5614B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DCE73607-1FB6-AFDB-358C-C28C2795FF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A0A791EE-9C39-DE66-1B21-CC3841013A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D266DA-0997-83C1-5F3B-CF1FBA8B654D}"/>
              </a:ext>
            </a:extLst>
          </p:cNvPr>
          <p:cNvSpPr>
            <a:spLocks noGrp="1"/>
          </p:cNvSpPr>
          <p:nvPr>
            <p:ph type="dt" sz="half" idx="10"/>
          </p:nvPr>
        </p:nvSpPr>
        <p:spPr/>
        <p:txBody>
          <a:bodyPr/>
          <a:lstStyle/>
          <a:p>
            <a:fld id="{617B494B-662A-4978-9EBC-9CA841B29FE9}" type="datetimeFigureOut">
              <a:rPr lang="en-IN" smtClean="0"/>
              <a:t>20-08-2023</a:t>
            </a:fld>
            <a:endParaRPr lang="en-IN"/>
          </a:p>
        </p:txBody>
      </p:sp>
      <p:sp>
        <p:nvSpPr>
          <p:cNvPr id="6" name="Footer Placeholder 5">
            <a:extLst>
              <a:ext uri="{FF2B5EF4-FFF2-40B4-BE49-F238E27FC236}">
                <a16:creationId xmlns:a16="http://schemas.microsoft.com/office/drawing/2014/main" id="{8E8900F2-6FAE-59D2-CCCD-5DEA75B7E486}"/>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41C90AA7-C879-BA41-ACCA-6E0AE962A604}"/>
              </a:ext>
            </a:extLst>
          </p:cNvPr>
          <p:cNvSpPr>
            <a:spLocks noGrp="1"/>
          </p:cNvSpPr>
          <p:nvPr>
            <p:ph type="sldNum" sz="quarter" idx="12"/>
          </p:nvPr>
        </p:nvSpPr>
        <p:spPr/>
        <p:txBody>
          <a:bodyPr/>
          <a:lstStyle/>
          <a:p>
            <a:fld id="{10F5753E-7875-4412-BB97-CEC9DC9926C0}" type="slidenum">
              <a:rPr lang="en-IN" smtClean="0"/>
              <a:t>‹#›</a:t>
            </a:fld>
            <a:endParaRPr lang="en-IN"/>
          </a:p>
        </p:txBody>
      </p:sp>
    </p:spTree>
    <p:extLst>
      <p:ext uri="{BB962C8B-B14F-4D97-AF65-F5344CB8AC3E}">
        <p14:creationId xmlns:p14="http://schemas.microsoft.com/office/powerpoint/2010/main" val="34862413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ct val="0"/>
              </a:spcBef>
              <a:spcAft>
                <a:spcPct val="0"/>
              </a:spcAft>
              <a:buSzPts val="2800"/>
              <a:buNone/>
              <a:defRPr/>
            </a:lvl1pPr>
            <a:lvl2pPr lvl="1">
              <a:spcBef>
                <a:spcPct val="0"/>
              </a:spcBef>
              <a:spcAft>
                <a:spcPct val="0"/>
              </a:spcAft>
              <a:buSzPts val="2800"/>
              <a:buNone/>
              <a:defRPr/>
            </a:lvl2pPr>
            <a:lvl3pPr lvl="2">
              <a:spcBef>
                <a:spcPct val="0"/>
              </a:spcBef>
              <a:spcAft>
                <a:spcPct val="0"/>
              </a:spcAft>
              <a:buSzPts val="2800"/>
              <a:buNone/>
              <a:defRPr/>
            </a:lvl3pPr>
            <a:lvl4pPr lvl="3">
              <a:spcBef>
                <a:spcPct val="0"/>
              </a:spcBef>
              <a:spcAft>
                <a:spcPct val="0"/>
              </a:spcAft>
              <a:buSzPts val="2800"/>
              <a:buNone/>
              <a:defRPr/>
            </a:lvl4pPr>
            <a:lvl5pPr lvl="4">
              <a:spcBef>
                <a:spcPct val="0"/>
              </a:spcBef>
              <a:spcAft>
                <a:spcPct val="0"/>
              </a:spcAft>
              <a:buSzPts val="2800"/>
              <a:buNone/>
              <a:defRPr/>
            </a:lvl5pPr>
            <a:lvl6pPr lvl="5">
              <a:spcBef>
                <a:spcPct val="0"/>
              </a:spcBef>
              <a:spcAft>
                <a:spcPct val="0"/>
              </a:spcAft>
              <a:buSzPts val="2800"/>
              <a:buNone/>
              <a:defRPr/>
            </a:lvl6pPr>
            <a:lvl7pPr lvl="6">
              <a:spcBef>
                <a:spcPct val="0"/>
              </a:spcBef>
              <a:spcAft>
                <a:spcPct val="0"/>
              </a:spcAft>
              <a:buSzPts val="2800"/>
              <a:buNone/>
              <a:defRPr/>
            </a:lvl7pPr>
            <a:lvl8pPr lvl="7">
              <a:spcBef>
                <a:spcPct val="0"/>
              </a:spcBef>
              <a:spcAft>
                <a:spcPct val="0"/>
              </a:spcAft>
              <a:buSzPts val="2800"/>
              <a:buNone/>
              <a:defRPr/>
            </a:lvl8pPr>
            <a:lvl9pPr lvl="8">
              <a:spcBef>
                <a:spcPct val="0"/>
              </a:spcBef>
              <a:spcAft>
                <a:spcPct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ct val="0"/>
              </a:spcBef>
              <a:spcAft>
                <a:spcPct val="0"/>
              </a:spcAft>
              <a:buNone/>
            </a:pPr>
            <a:fld id="{00000000-1234-1234-1234-123412341234}" type="slidenum">
              <a:rPr lang="en"/>
              <a:t>‹#›</a:t>
            </a:fld>
            <a:endParaRPr/>
          </a:p>
        </p:txBody>
      </p:sp>
    </p:spTree>
    <p:extLst>
      <p:ext uri="{BB962C8B-B14F-4D97-AF65-F5344CB8AC3E}">
        <p14:creationId xmlns:p14="http://schemas.microsoft.com/office/powerpoint/2010/main" val="2084368052"/>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ct val="0"/>
              </a:spcBef>
              <a:spcAft>
                <a:spcPct val="0"/>
              </a:spcAft>
              <a:buSzPts val="2400"/>
              <a:buNone/>
              <a:defRPr sz="3200"/>
            </a:lvl1pPr>
            <a:lvl2pPr lvl="1">
              <a:spcBef>
                <a:spcPct val="0"/>
              </a:spcBef>
              <a:spcAft>
                <a:spcPct val="0"/>
              </a:spcAft>
              <a:buSzPts val="2400"/>
              <a:buNone/>
              <a:defRPr sz="3200"/>
            </a:lvl2pPr>
            <a:lvl3pPr lvl="2">
              <a:spcBef>
                <a:spcPct val="0"/>
              </a:spcBef>
              <a:spcAft>
                <a:spcPct val="0"/>
              </a:spcAft>
              <a:buSzPts val="2400"/>
              <a:buNone/>
              <a:defRPr sz="3200"/>
            </a:lvl3pPr>
            <a:lvl4pPr lvl="3">
              <a:spcBef>
                <a:spcPct val="0"/>
              </a:spcBef>
              <a:spcAft>
                <a:spcPct val="0"/>
              </a:spcAft>
              <a:buSzPts val="2400"/>
              <a:buNone/>
              <a:defRPr sz="3200"/>
            </a:lvl4pPr>
            <a:lvl5pPr lvl="4">
              <a:spcBef>
                <a:spcPct val="0"/>
              </a:spcBef>
              <a:spcAft>
                <a:spcPct val="0"/>
              </a:spcAft>
              <a:buSzPts val="2400"/>
              <a:buNone/>
              <a:defRPr sz="3200"/>
            </a:lvl5pPr>
            <a:lvl6pPr lvl="5">
              <a:spcBef>
                <a:spcPct val="0"/>
              </a:spcBef>
              <a:spcAft>
                <a:spcPct val="0"/>
              </a:spcAft>
              <a:buSzPts val="2400"/>
              <a:buNone/>
              <a:defRPr sz="3200"/>
            </a:lvl6pPr>
            <a:lvl7pPr lvl="6">
              <a:spcBef>
                <a:spcPct val="0"/>
              </a:spcBef>
              <a:spcAft>
                <a:spcPct val="0"/>
              </a:spcAft>
              <a:buSzPts val="2400"/>
              <a:buNone/>
              <a:defRPr sz="3200"/>
            </a:lvl7pPr>
            <a:lvl8pPr lvl="7">
              <a:spcBef>
                <a:spcPct val="0"/>
              </a:spcBef>
              <a:spcAft>
                <a:spcPct val="0"/>
              </a:spcAft>
              <a:buSzPts val="2400"/>
              <a:buNone/>
              <a:defRPr sz="3200"/>
            </a:lvl8pPr>
            <a:lvl9pPr lvl="8">
              <a:spcBef>
                <a:spcPct val="0"/>
              </a:spcBef>
              <a:spcAft>
                <a:spcPct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600" lvl="0" indent="-406400">
              <a:spcBef>
                <a:spcPct val="0"/>
              </a:spcBef>
              <a:spcAft>
                <a:spcPct val="0"/>
              </a:spcAft>
              <a:buSzPts val="1200"/>
              <a:buChar char="●"/>
              <a:defRPr sz="1600"/>
            </a:lvl1pPr>
            <a:lvl2pPr marL="1219200" lvl="1" indent="-406400">
              <a:spcBef>
                <a:spcPct val="0"/>
              </a:spcBef>
              <a:spcAft>
                <a:spcPct val="0"/>
              </a:spcAft>
              <a:buSzPts val="1200"/>
              <a:buChar char="○"/>
              <a:defRPr sz="1600"/>
            </a:lvl2pPr>
            <a:lvl3pPr marL="1828800" lvl="2" indent="-406400">
              <a:spcBef>
                <a:spcPct val="0"/>
              </a:spcBef>
              <a:spcAft>
                <a:spcPct val="0"/>
              </a:spcAft>
              <a:buSzPts val="1200"/>
              <a:buChar char="■"/>
              <a:defRPr sz="1600"/>
            </a:lvl3pPr>
            <a:lvl4pPr marL="2438400" lvl="3" indent="-406400">
              <a:spcBef>
                <a:spcPct val="0"/>
              </a:spcBef>
              <a:spcAft>
                <a:spcPct val="0"/>
              </a:spcAft>
              <a:buSzPts val="1200"/>
              <a:buChar char="●"/>
              <a:defRPr sz="1600"/>
            </a:lvl4pPr>
            <a:lvl5pPr marL="3048000" lvl="4" indent="-406400">
              <a:spcBef>
                <a:spcPct val="0"/>
              </a:spcBef>
              <a:spcAft>
                <a:spcPct val="0"/>
              </a:spcAft>
              <a:buSzPts val="1200"/>
              <a:buChar char="○"/>
              <a:defRPr sz="1600"/>
            </a:lvl5pPr>
            <a:lvl6pPr marL="3657600" lvl="5" indent="-406400">
              <a:spcBef>
                <a:spcPct val="0"/>
              </a:spcBef>
              <a:spcAft>
                <a:spcPct val="0"/>
              </a:spcAft>
              <a:buSzPts val="1200"/>
              <a:buChar char="■"/>
              <a:defRPr sz="1600"/>
            </a:lvl6pPr>
            <a:lvl7pPr marL="4267200" lvl="6" indent="-406400">
              <a:spcBef>
                <a:spcPct val="0"/>
              </a:spcBef>
              <a:spcAft>
                <a:spcPct val="0"/>
              </a:spcAft>
              <a:buSzPts val="1200"/>
              <a:buChar char="●"/>
              <a:defRPr sz="1600"/>
            </a:lvl7pPr>
            <a:lvl8pPr marL="4876800" lvl="7" indent="-406400">
              <a:spcBef>
                <a:spcPct val="0"/>
              </a:spcBef>
              <a:spcAft>
                <a:spcPct val="0"/>
              </a:spcAft>
              <a:buSzPts val="1200"/>
              <a:buChar char="○"/>
              <a:defRPr sz="1600"/>
            </a:lvl8pPr>
            <a:lvl9pPr marL="5486400" lvl="8" indent="-406400">
              <a:spcBef>
                <a:spcPct val="0"/>
              </a:spcBef>
              <a:spcAft>
                <a:spcPct val="0"/>
              </a:spcAft>
              <a:buSzPts val="1200"/>
              <a:buChar char="■"/>
              <a:defRPr sz="16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ct val="0"/>
              </a:spcBef>
              <a:spcAft>
                <a:spcPct val="0"/>
              </a:spcAft>
              <a:buNone/>
            </a:pPr>
            <a:fld id="{00000000-1234-1234-1234-123412341234}" type="slidenum">
              <a:rPr lang="en"/>
              <a:t>‹#›</a:t>
            </a:fld>
            <a:endParaRPr/>
          </a:p>
        </p:txBody>
      </p:sp>
    </p:spTree>
    <p:extLst>
      <p:ext uri="{BB962C8B-B14F-4D97-AF65-F5344CB8AC3E}">
        <p14:creationId xmlns:p14="http://schemas.microsoft.com/office/powerpoint/2010/main" val="1351147319"/>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ct val="0"/>
              </a:spcBef>
              <a:spcAft>
                <a:spcPct val="0"/>
              </a:spcAft>
              <a:buSzPts val="4800"/>
              <a:buNone/>
              <a:defRPr sz="6400"/>
            </a:lvl1pPr>
            <a:lvl2pPr lvl="1">
              <a:spcBef>
                <a:spcPct val="0"/>
              </a:spcBef>
              <a:spcAft>
                <a:spcPct val="0"/>
              </a:spcAft>
              <a:buSzPts val="4800"/>
              <a:buNone/>
              <a:defRPr sz="6400"/>
            </a:lvl2pPr>
            <a:lvl3pPr lvl="2">
              <a:spcBef>
                <a:spcPct val="0"/>
              </a:spcBef>
              <a:spcAft>
                <a:spcPct val="0"/>
              </a:spcAft>
              <a:buSzPts val="4800"/>
              <a:buNone/>
              <a:defRPr sz="6400"/>
            </a:lvl3pPr>
            <a:lvl4pPr lvl="3">
              <a:spcBef>
                <a:spcPct val="0"/>
              </a:spcBef>
              <a:spcAft>
                <a:spcPct val="0"/>
              </a:spcAft>
              <a:buSzPts val="4800"/>
              <a:buNone/>
              <a:defRPr sz="6400"/>
            </a:lvl4pPr>
            <a:lvl5pPr lvl="4">
              <a:spcBef>
                <a:spcPct val="0"/>
              </a:spcBef>
              <a:spcAft>
                <a:spcPct val="0"/>
              </a:spcAft>
              <a:buSzPts val="4800"/>
              <a:buNone/>
              <a:defRPr sz="6400"/>
            </a:lvl5pPr>
            <a:lvl6pPr lvl="5">
              <a:spcBef>
                <a:spcPct val="0"/>
              </a:spcBef>
              <a:spcAft>
                <a:spcPct val="0"/>
              </a:spcAft>
              <a:buSzPts val="4800"/>
              <a:buNone/>
              <a:defRPr sz="6400"/>
            </a:lvl6pPr>
            <a:lvl7pPr lvl="6">
              <a:spcBef>
                <a:spcPct val="0"/>
              </a:spcBef>
              <a:spcAft>
                <a:spcPct val="0"/>
              </a:spcAft>
              <a:buSzPts val="4800"/>
              <a:buNone/>
              <a:defRPr sz="6400"/>
            </a:lvl7pPr>
            <a:lvl8pPr lvl="7">
              <a:spcBef>
                <a:spcPct val="0"/>
              </a:spcBef>
              <a:spcAft>
                <a:spcPct val="0"/>
              </a:spcAft>
              <a:buSzPts val="4800"/>
              <a:buNone/>
              <a:defRPr sz="6400"/>
            </a:lvl8pPr>
            <a:lvl9pPr lvl="8">
              <a:spcBef>
                <a:spcPct val="0"/>
              </a:spcBef>
              <a:spcAft>
                <a:spcPct val="0"/>
              </a:spcAft>
              <a:buSzPts val="4800"/>
              <a:buNone/>
              <a:defRPr sz="64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ct val="0"/>
              </a:spcBef>
              <a:spcAft>
                <a:spcPct val="0"/>
              </a:spcAft>
              <a:buNone/>
            </a:pPr>
            <a:fld id="{00000000-1234-1234-1234-123412341234}" type="slidenum">
              <a:rPr lang="en"/>
              <a:t>‹#›</a:t>
            </a:fld>
            <a:endParaRPr/>
          </a:p>
        </p:txBody>
      </p:sp>
    </p:spTree>
    <p:extLst>
      <p:ext uri="{BB962C8B-B14F-4D97-AF65-F5344CB8AC3E}">
        <p14:creationId xmlns:p14="http://schemas.microsoft.com/office/powerpoint/2010/main" val="1344113318"/>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ct val="0"/>
              </a:spcBef>
              <a:spcAft>
                <a:spcPct val="0"/>
              </a:spcAft>
              <a:buNone/>
            </a:pPr>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ct val="0"/>
              </a:spcBef>
              <a:spcAft>
                <a:spcPct val="0"/>
              </a:spcAft>
              <a:buSzPts val="4200"/>
              <a:buNone/>
              <a:defRPr sz="5600"/>
            </a:lvl1pPr>
            <a:lvl2pPr lvl="1" algn="ctr">
              <a:spcBef>
                <a:spcPct val="0"/>
              </a:spcBef>
              <a:spcAft>
                <a:spcPct val="0"/>
              </a:spcAft>
              <a:buSzPts val="4200"/>
              <a:buNone/>
              <a:defRPr sz="5600"/>
            </a:lvl2pPr>
            <a:lvl3pPr lvl="2" algn="ctr">
              <a:spcBef>
                <a:spcPct val="0"/>
              </a:spcBef>
              <a:spcAft>
                <a:spcPct val="0"/>
              </a:spcAft>
              <a:buSzPts val="4200"/>
              <a:buNone/>
              <a:defRPr sz="5600"/>
            </a:lvl3pPr>
            <a:lvl4pPr lvl="3" algn="ctr">
              <a:spcBef>
                <a:spcPct val="0"/>
              </a:spcBef>
              <a:spcAft>
                <a:spcPct val="0"/>
              </a:spcAft>
              <a:buSzPts val="4200"/>
              <a:buNone/>
              <a:defRPr sz="5600"/>
            </a:lvl4pPr>
            <a:lvl5pPr lvl="4" algn="ctr">
              <a:spcBef>
                <a:spcPct val="0"/>
              </a:spcBef>
              <a:spcAft>
                <a:spcPct val="0"/>
              </a:spcAft>
              <a:buSzPts val="4200"/>
              <a:buNone/>
              <a:defRPr sz="5600"/>
            </a:lvl5pPr>
            <a:lvl6pPr lvl="5" algn="ctr">
              <a:spcBef>
                <a:spcPct val="0"/>
              </a:spcBef>
              <a:spcAft>
                <a:spcPct val="0"/>
              </a:spcAft>
              <a:buSzPts val="4200"/>
              <a:buNone/>
              <a:defRPr sz="5600"/>
            </a:lvl6pPr>
            <a:lvl7pPr lvl="6" algn="ctr">
              <a:spcBef>
                <a:spcPct val="0"/>
              </a:spcBef>
              <a:spcAft>
                <a:spcPct val="0"/>
              </a:spcAft>
              <a:buSzPts val="4200"/>
              <a:buNone/>
              <a:defRPr sz="5600"/>
            </a:lvl7pPr>
            <a:lvl8pPr lvl="7" algn="ctr">
              <a:spcBef>
                <a:spcPct val="0"/>
              </a:spcBef>
              <a:spcAft>
                <a:spcPct val="0"/>
              </a:spcAft>
              <a:buSzPts val="4200"/>
              <a:buNone/>
              <a:defRPr sz="5600"/>
            </a:lvl8pPr>
            <a:lvl9pPr lvl="8" algn="ctr">
              <a:spcBef>
                <a:spcPct val="0"/>
              </a:spcBef>
              <a:spcAft>
                <a:spcPct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ct val="0"/>
              </a:spcBef>
              <a:spcAft>
                <a:spcPct val="0"/>
              </a:spcAft>
              <a:buSzPts val="2100"/>
              <a:buNone/>
              <a:defRPr sz="2800"/>
            </a:lvl1pPr>
            <a:lvl2pPr lvl="1" algn="ctr">
              <a:lnSpc>
                <a:spcPct val="100000"/>
              </a:lnSpc>
              <a:spcBef>
                <a:spcPct val="0"/>
              </a:spcBef>
              <a:spcAft>
                <a:spcPct val="0"/>
              </a:spcAft>
              <a:buSzPts val="2100"/>
              <a:buNone/>
              <a:defRPr sz="2800"/>
            </a:lvl2pPr>
            <a:lvl3pPr lvl="2" algn="ctr">
              <a:lnSpc>
                <a:spcPct val="100000"/>
              </a:lnSpc>
              <a:spcBef>
                <a:spcPct val="0"/>
              </a:spcBef>
              <a:spcAft>
                <a:spcPct val="0"/>
              </a:spcAft>
              <a:buSzPts val="2100"/>
              <a:buNone/>
              <a:defRPr sz="2800"/>
            </a:lvl3pPr>
            <a:lvl4pPr lvl="3" algn="ctr">
              <a:lnSpc>
                <a:spcPct val="100000"/>
              </a:lnSpc>
              <a:spcBef>
                <a:spcPct val="0"/>
              </a:spcBef>
              <a:spcAft>
                <a:spcPct val="0"/>
              </a:spcAft>
              <a:buSzPts val="2100"/>
              <a:buNone/>
              <a:defRPr sz="2800"/>
            </a:lvl4pPr>
            <a:lvl5pPr lvl="4" algn="ctr">
              <a:lnSpc>
                <a:spcPct val="100000"/>
              </a:lnSpc>
              <a:spcBef>
                <a:spcPct val="0"/>
              </a:spcBef>
              <a:spcAft>
                <a:spcPct val="0"/>
              </a:spcAft>
              <a:buSzPts val="2100"/>
              <a:buNone/>
              <a:defRPr sz="2800"/>
            </a:lvl5pPr>
            <a:lvl6pPr lvl="5" algn="ctr">
              <a:lnSpc>
                <a:spcPct val="100000"/>
              </a:lnSpc>
              <a:spcBef>
                <a:spcPct val="0"/>
              </a:spcBef>
              <a:spcAft>
                <a:spcPct val="0"/>
              </a:spcAft>
              <a:buSzPts val="2100"/>
              <a:buNone/>
              <a:defRPr sz="2800"/>
            </a:lvl6pPr>
            <a:lvl7pPr lvl="6" algn="ctr">
              <a:lnSpc>
                <a:spcPct val="100000"/>
              </a:lnSpc>
              <a:spcBef>
                <a:spcPct val="0"/>
              </a:spcBef>
              <a:spcAft>
                <a:spcPct val="0"/>
              </a:spcAft>
              <a:buSzPts val="2100"/>
              <a:buNone/>
              <a:defRPr sz="2800"/>
            </a:lvl7pPr>
            <a:lvl8pPr lvl="7" algn="ctr">
              <a:lnSpc>
                <a:spcPct val="100000"/>
              </a:lnSpc>
              <a:spcBef>
                <a:spcPct val="0"/>
              </a:spcBef>
              <a:spcAft>
                <a:spcPct val="0"/>
              </a:spcAft>
              <a:buSzPts val="2100"/>
              <a:buNone/>
              <a:defRPr sz="2800"/>
            </a:lvl8pPr>
            <a:lvl9pPr lvl="8" algn="ctr">
              <a:lnSpc>
                <a:spcPct val="100000"/>
              </a:lnSpc>
              <a:spcBef>
                <a:spcPct val="0"/>
              </a:spcBef>
              <a:spcAft>
                <a:spcPct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600" lvl="0" indent="-457200">
              <a:spcBef>
                <a:spcPct val="0"/>
              </a:spcBef>
              <a:spcAft>
                <a:spcPct val="0"/>
              </a:spcAft>
              <a:buSzPts val="1800"/>
              <a:buChar char="●"/>
              <a:defRPr/>
            </a:lvl1pPr>
            <a:lvl2pPr marL="1219200" lvl="1" indent="-423333">
              <a:spcBef>
                <a:spcPct val="0"/>
              </a:spcBef>
              <a:spcAft>
                <a:spcPct val="0"/>
              </a:spcAft>
              <a:buSzPts val="1400"/>
              <a:buChar char="○"/>
              <a:defRPr/>
            </a:lvl2pPr>
            <a:lvl3pPr marL="1828800" lvl="2" indent="-423333">
              <a:spcBef>
                <a:spcPct val="0"/>
              </a:spcBef>
              <a:spcAft>
                <a:spcPct val="0"/>
              </a:spcAft>
              <a:buSzPts val="1400"/>
              <a:buChar char="■"/>
              <a:defRPr/>
            </a:lvl3pPr>
            <a:lvl4pPr marL="2438400" lvl="3" indent="-423333">
              <a:spcBef>
                <a:spcPct val="0"/>
              </a:spcBef>
              <a:spcAft>
                <a:spcPct val="0"/>
              </a:spcAft>
              <a:buSzPts val="1400"/>
              <a:buChar char="●"/>
              <a:defRPr/>
            </a:lvl4pPr>
            <a:lvl5pPr marL="3048000" lvl="4" indent="-423333">
              <a:spcBef>
                <a:spcPct val="0"/>
              </a:spcBef>
              <a:spcAft>
                <a:spcPct val="0"/>
              </a:spcAft>
              <a:buSzPts val="1400"/>
              <a:buChar char="○"/>
              <a:defRPr/>
            </a:lvl5pPr>
            <a:lvl6pPr marL="3657600" lvl="5" indent="-423333">
              <a:spcBef>
                <a:spcPct val="0"/>
              </a:spcBef>
              <a:spcAft>
                <a:spcPct val="0"/>
              </a:spcAft>
              <a:buSzPts val="1400"/>
              <a:buChar char="■"/>
              <a:defRPr/>
            </a:lvl6pPr>
            <a:lvl7pPr marL="4267200" lvl="6" indent="-423333">
              <a:spcBef>
                <a:spcPct val="0"/>
              </a:spcBef>
              <a:spcAft>
                <a:spcPct val="0"/>
              </a:spcAft>
              <a:buSzPts val="1400"/>
              <a:buChar char="●"/>
              <a:defRPr/>
            </a:lvl7pPr>
            <a:lvl8pPr marL="4876800" lvl="7" indent="-423333">
              <a:spcBef>
                <a:spcPct val="0"/>
              </a:spcBef>
              <a:spcAft>
                <a:spcPct val="0"/>
              </a:spcAft>
              <a:buSzPts val="1400"/>
              <a:buChar char="○"/>
              <a:defRPr/>
            </a:lvl8pPr>
            <a:lvl9pPr marL="5486400" lvl="8" indent="-423333">
              <a:spcBef>
                <a:spcPct val="0"/>
              </a:spcBef>
              <a:spcAft>
                <a:spcPct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ct val="0"/>
              </a:spcBef>
              <a:spcAft>
                <a:spcPct val="0"/>
              </a:spcAft>
              <a:buNone/>
            </a:pPr>
            <a:fld id="{00000000-1234-1234-1234-123412341234}" type="slidenum">
              <a:rPr lang="en"/>
              <a:t>‹#›</a:t>
            </a:fld>
            <a:endParaRPr/>
          </a:p>
        </p:txBody>
      </p:sp>
    </p:spTree>
    <p:extLst>
      <p:ext uri="{BB962C8B-B14F-4D97-AF65-F5344CB8AC3E}">
        <p14:creationId xmlns:p14="http://schemas.microsoft.com/office/powerpoint/2010/main" val="4044716109"/>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600" lvl="0" indent="-304800">
              <a:lnSpc>
                <a:spcPct val="100000"/>
              </a:lnSpc>
              <a:spcBef>
                <a:spcPct val="0"/>
              </a:spcBef>
              <a:spcAft>
                <a:spcPct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ct val="0"/>
              </a:spcBef>
              <a:spcAft>
                <a:spcPct val="0"/>
              </a:spcAft>
              <a:buNone/>
            </a:pPr>
            <a:fld id="{00000000-1234-1234-1234-123412341234}" type="slidenum">
              <a:rPr lang="en"/>
              <a:t>‹#›</a:t>
            </a:fld>
            <a:endParaRPr/>
          </a:p>
        </p:txBody>
      </p:sp>
    </p:spTree>
    <p:extLst>
      <p:ext uri="{BB962C8B-B14F-4D97-AF65-F5344CB8AC3E}">
        <p14:creationId xmlns:p14="http://schemas.microsoft.com/office/powerpoint/2010/main" val="647230898"/>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ct val="0"/>
              </a:spcBef>
              <a:spcAft>
                <a:spcPct val="0"/>
              </a:spcAft>
              <a:buSzPts val="12000"/>
              <a:buNone/>
              <a:defRPr sz="16000"/>
            </a:lvl1pPr>
            <a:lvl2pPr lvl="1" algn="ctr">
              <a:spcBef>
                <a:spcPct val="0"/>
              </a:spcBef>
              <a:spcAft>
                <a:spcPct val="0"/>
              </a:spcAft>
              <a:buSzPts val="12000"/>
              <a:buNone/>
              <a:defRPr sz="16000"/>
            </a:lvl2pPr>
            <a:lvl3pPr lvl="2" algn="ctr">
              <a:spcBef>
                <a:spcPct val="0"/>
              </a:spcBef>
              <a:spcAft>
                <a:spcPct val="0"/>
              </a:spcAft>
              <a:buSzPts val="12000"/>
              <a:buNone/>
              <a:defRPr sz="16000"/>
            </a:lvl3pPr>
            <a:lvl4pPr lvl="3" algn="ctr">
              <a:spcBef>
                <a:spcPct val="0"/>
              </a:spcBef>
              <a:spcAft>
                <a:spcPct val="0"/>
              </a:spcAft>
              <a:buSzPts val="12000"/>
              <a:buNone/>
              <a:defRPr sz="16000"/>
            </a:lvl4pPr>
            <a:lvl5pPr lvl="4" algn="ctr">
              <a:spcBef>
                <a:spcPct val="0"/>
              </a:spcBef>
              <a:spcAft>
                <a:spcPct val="0"/>
              </a:spcAft>
              <a:buSzPts val="12000"/>
              <a:buNone/>
              <a:defRPr sz="16000"/>
            </a:lvl5pPr>
            <a:lvl6pPr lvl="5" algn="ctr">
              <a:spcBef>
                <a:spcPct val="0"/>
              </a:spcBef>
              <a:spcAft>
                <a:spcPct val="0"/>
              </a:spcAft>
              <a:buSzPts val="12000"/>
              <a:buNone/>
              <a:defRPr sz="16000"/>
            </a:lvl6pPr>
            <a:lvl7pPr lvl="6" algn="ctr">
              <a:spcBef>
                <a:spcPct val="0"/>
              </a:spcBef>
              <a:spcAft>
                <a:spcPct val="0"/>
              </a:spcAft>
              <a:buSzPts val="12000"/>
              <a:buNone/>
              <a:defRPr sz="16000"/>
            </a:lvl7pPr>
            <a:lvl8pPr lvl="7" algn="ctr">
              <a:spcBef>
                <a:spcPct val="0"/>
              </a:spcBef>
              <a:spcAft>
                <a:spcPct val="0"/>
              </a:spcAft>
              <a:buSzPts val="12000"/>
              <a:buNone/>
              <a:defRPr sz="16000"/>
            </a:lvl8pPr>
            <a:lvl9pPr lvl="8" algn="ctr">
              <a:spcBef>
                <a:spcPct val="0"/>
              </a:spcBef>
              <a:spcAft>
                <a:spcPct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600" lvl="0" indent="-457200" algn="ctr">
              <a:spcBef>
                <a:spcPct val="0"/>
              </a:spcBef>
              <a:spcAft>
                <a:spcPct val="0"/>
              </a:spcAft>
              <a:buSzPts val="1800"/>
              <a:buChar char="●"/>
              <a:defRPr/>
            </a:lvl1pPr>
            <a:lvl2pPr marL="1219200" lvl="1" indent="-423333" algn="ctr">
              <a:spcBef>
                <a:spcPct val="0"/>
              </a:spcBef>
              <a:spcAft>
                <a:spcPct val="0"/>
              </a:spcAft>
              <a:buSzPts val="1400"/>
              <a:buChar char="○"/>
              <a:defRPr/>
            </a:lvl2pPr>
            <a:lvl3pPr marL="1828800" lvl="2" indent="-423333" algn="ctr">
              <a:spcBef>
                <a:spcPct val="0"/>
              </a:spcBef>
              <a:spcAft>
                <a:spcPct val="0"/>
              </a:spcAft>
              <a:buSzPts val="1400"/>
              <a:buChar char="■"/>
              <a:defRPr/>
            </a:lvl3pPr>
            <a:lvl4pPr marL="2438400" lvl="3" indent="-423333" algn="ctr">
              <a:spcBef>
                <a:spcPct val="0"/>
              </a:spcBef>
              <a:spcAft>
                <a:spcPct val="0"/>
              </a:spcAft>
              <a:buSzPts val="1400"/>
              <a:buChar char="●"/>
              <a:defRPr/>
            </a:lvl4pPr>
            <a:lvl5pPr marL="3048000" lvl="4" indent="-423333" algn="ctr">
              <a:spcBef>
                <a:spcPct val="0"/>
              </a:spcBef>
              <a:spcAft>
                <a:spcPct val="0"/>
              </a:spcAft>
              <a:buSzPts val="1400"/>
              <a:buChar char="○"/>
              <a:defRPr/>
            </a:lvl5pPr>
            <a:lvl6pPr marL="3657600" lvl="5" indent="-423333" algn="ctr">
              <a:spcBef>
                <a:spcPct val="0"/>
              </a:spcBef>
              <a:spcAft>
                <a:spcPct val="0"/>
              </a:spcAft>
              <a:buSzPts val="1400"/>
              <a:buChar char="■"/>
              <a:defRPr/>
            </a:lvl6pPr>
            <a:lvl7pPr marL="4267200" lvl="6" indent="-423333" algn="ctr">
              <a:spcBef>
                <a:spcPct val="0"/>
              </a:spcBef>
              <a:spcAft>
                <a:spcPct val="0"/>
              </a:spcAft>
              <a:buSzPts val="1400"/>
              <a:buChar char="●"/>
              <a:defRPr/>
            </a:lvl7pPr>
            <a:lvl8pPr marL="4876800" lvl="7" indent="-423333" algn="ctr">
              <a:spcBef>
                <a:spcPct val="0"/>
              </a:spcBef>
              <a:spcAft>
                <a:spcPct val="0"/>
              </a:spcAft>
              <a:buSzPts val="1400"/>
              <a:buChar char="○"/>
              <a:defRPr/>
            </a:lvl8pPr>
            <a:lvl9pPr marL="5486400" lvl="8" indent="-423333" algn="ctr">
              <a:spcBef>
                <a:spcPct val="0"/>
              </a:spcBef>
              <a:spcAft>
                <a:spcPct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ct val="0"/>
              </a:spcBef>
              <a:spcAft>
                <a:spcPct val="0"/>
              </a:spcAft>
              <a:buNone/>
            </a:pPr>
            <a:fld id="{00000000-1234-1234-1234-123412341234}" type="slidenum">
              <a:rPr lang="en"/>
              <a:t>‹#›</a:t>
            </a:fld>
            <a:endParaRPr/>
          </a:p>
        </p:txBody>
      </p:sp>
    </p:spTree>
    <p:extLst>
      <p:ext uri="{BB962C8B-B14F-4D97-AF65-F5344CB8AC3E}">
        <p14:creationId xmlns:p14="http://schemas.microsoft.com/office/powerpoint/2010/main" val="535295410"/>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ct val="0"/>
              </a:spcBef>
              <a:spcAft>
                <a:spcPct val="0"/>
              </a:spcAft>
              <a:buNone/>
            </a:pPr>
            <a:fld id="{00000000-1234-1234-1234-123412341234}" type="slidenum">
              <a:rPr lang="en"/>
              <a:t>‹#›</a:t>
            </a:fld>
            <a:endParaRPr/>
          </a:p>
        </p:txBody>
      </p:sp>
    </p:spTree>
    <p:extLst>
      <p:ext uri="{BB962C8B-B14F-4D97-AF65-F5344CB8AC3E}">
        <p14:creationId xmlns:p14="http://schemas.microsoft.com/office/powerpoint/2010/main" val="846013700"/>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176757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57347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3669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F5B34-857D-DE01-0CB2-57BD2FD80F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C4E12276-7D12-9531-4924-B22372B1DA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A7A4B29B-E977-8CE9-8DE8-4204ED98D6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3BE2E-9104-0A1D-3B41-C7764DE9E87C}"/>
              </a:ext>
            </a:extLst>
          </p:cNvPr>
          <p:cNvSpPr>
            <a:spLocks noGrp="1"/>
          </p:cNvSpPr>
          <p:nvPr>
            <p:ph type="dt" sz="half" idx="10"/>
          </p:nvPr>
        </p:nvSpPr>
        <p:spPr/>
        <p:txBody>
          <a:bodyPr/>
          <a:lstStyle/>
          <a:p>
            <a:fld id="{617B494B-662A-4978-9EBC-9CA841B29FE9}" type="datetimeFigureOut">
              <a:rPr lang="en-IN" smtClean="0"/>
              <a:t>20-08-2023</a:t>
            </a:fld>
            <a:endParaRPr lang="en-IN"/>
          </a:p>
        </p:txBody>
      </p:sp>
      <p:sp>
        <p:nvSpPr>
          <p:cNvPr id="6" name="Footer Placeholder 5">
            <a:extLst>
              <a:ext uri="{FF2B5EF4-FFF2-40B4-BE49-F238E27FC236}">
                <a16:creationId xmlns:a16="http://schemas.microsoft.com/office/drawing/2014/main" id="{66F91A33-AEA7-EE84-8AEF-C43264644619}"/>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78E2CF0C-5FA6-D813-F700-DFD60793C753}"/>
              </a:ext>
            </a:extLst>
          </p:cNvPr>
          <p:cNvSpPr>
            <a:spLocks noGrp="1"/>
          </p:cNvSpPr>
          <p:nvPr>
            <p:ph type="sldNum" sz="quarter" idx="12"/>
          </p:nvPr>
        </p:nvSpPr>
        <p:spPr/>
        <p:txBody>
          <a:bodyPr/>
          <a:lstStyle/>
          <a:p>
            <a:fld id="{10F5753E-7875-4412-BB97-CEC9DC9926C0}" type="slidenum">
              <a:rPr lang="en-IN" smtClean="0"/>
              <a:t>‹#›</a:t>
            </a:fld>
            <a:endParaRPr lang="en-IN"/>
          </a:p>
        </p:txBody>
      </p:sp>
    </p:spTree>
    <p:extLst>
      <p:ext uri="{BB962C8B-B14F-4D97-AF65-F5344CB8AC3E}">
        <p14:creationId xmlns:p14="http://schemas.microsoft.com/office/powerpoint/2010/main" val="19207937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954914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7622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92283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051479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397814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655039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368139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066562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74423" y="802298"/>
            <a:ext cx="8637073" cy="2920713"/>
          </a:xfrm>
        </p:spPr>
        <p:txBody>
          <a:bodyPr bIns="0" anchor="b">
            <a:normAutofit/>
          </a:bodyPr>
          <a:lstStyle>
            <a:lvl1pPr algn="ctr">
              <a:defRPr sz="6600"/>
            </a:lvl1pPr>
          </a:lstStyle>
          <a:p>
            <a:r>
              <a:rPr lang="en-US"/>
              <a:t>Click to edit Master title style</a:t>
            </a:r>
          </a:p>
        </p:txBody>
      </p:sp>
      <p:sp>
        <p:nvSpPr>
          <p:cNvPr id="3" name="Subtitle 2"/>
          <p:cNvSpPr>
            <a:spLocks noGrp="1"/>
          </p:cNvSpPr>
          <p:nvPr>
            <p:ph type="subTitle" idx="1"/>
          </p:nvPr>
        </p:nvSpPr>
        <p:spPr>
          <a:xfrm>
            <a:off x="1774424" y="3724074"/>
            <a:ext cx="8637072" cy="977621"/>
          </a:xfrm>
        </p:spPr>
        <p:txBody>
          <a:bodyPr tIns="91440" bIns="91440">
            <a:normAutofit/>
          </a:bodyPr>
          <a:lstStyle>
            <a:lvl1pPr marL="0" indent="0" algn="ctr">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2ED70EE-631D-417C-AE94-DE5A4C29DB53}" type="datetimeFigureOut">
              <a:rPr lang="en-IN" smtClean="0"/>
              <a:t>20-08-2023</a:t>
            </a:fld>
            <a:endParaRPr lang="en-IN"/>
          </a:p>
        </p:txBody>
      </p:sp>
      <p:sp>
        <p:nvSpPr>
          <p:cNvPr id="5" name="Footer Placeholder 4"/>
          <p:cNvSpPr>
            <a:spLocks noGrp="1"/>
          </p:cNvSpPr>
          <p:nvPr>
            <p:ph type="ftr" sz="quarter" idx="11"/>
          </p:nvPr>
        </p:nvSpPr>
        <p:spPr>
          <a:xfrm>
            <a:off x="1451579" y="329307"/>
            <a:ext cx="5626774" cy="309201"/>
          </a:xfrm>
        </p:spPr>
        <p:txBody>
          <a:bodyPr/>
          <a:lstStyle/>
          <a:p>
            <a:endParaRPr lang="en-IN"/>
          </a:p>
        </p:txBody>
      </p:sp>
      <p:sp>
        <p:nvSpPr>
          <p:cNvPr id="6" name="Slide Number Placeholder 5"/>
          <p:cNvSpPr>
            <a:spLocks noGrp="1"/>
          </p:cNvSpPr>
          <p:nvPr>
            <p:ph type="sldNum" sz="quarter" idx="12"/>
          </p:nvPr>
        </p:nvSpPr>
        <p:spPr>
          <a:xfrm>
            <a:off x="476834" y="798973"/>
            <a:ext cx="811019" cy="503578"/>
          </a:xfrm>
        </p:spPr>
        <p:txBody>
          <a:bodyPr/>
          <a:lstStyle/>
          <a:p>
            <a:fld id="{36B186CC-7F2F-49B4-854F-860E83A8E660}" type="slidenum">
              <a:rPr lang="en-IN" smtClean="0"/>
              <a:t>‹#›</a:t>
            </a:fld>
            <a:endParaRPr lang="en-IN"/>
          </a:p>
        </p:txBody>
      </p:sp>
    </p:spTree>
    <p:extLst>
      <p:ext uri="{BB962C8B-B14F-4D97-AF65-F5344CB8AC3E}">
        <p14:creationId xmlns:p14="http://schemas.microsoft.com/office/powerpoint/2010/main" val="4170781025"/>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ED70EE-631D-417C-AE94-DE5A4C29DB53}" type="datetimeFigureOut">
              <a:rPr lang="en-IN" smtClean="0"/>
              <a:t>20-08-2023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6B186CC-7F2F-49B4-854F-860E83A8E660}" type="slidenum">
              <a:rPr lang="en-IN" smtClean="0"/>
              <a:t>‹#›</a:t>
            </a:fld>
            <a:endParaRPr lang="en-IN"/>
          </a:p>
        </p:txBody>
      </p:sp>
    </p:spTree>
    <p:extLst>
      <p:ext uri="{BB962C8B-B14F-4D97-AF65-F5344CB8AC3E}">
        <p14:creationId xmlns:p14="http://schemas.microsoft.com/office/powerpoint/2010/main" val="282776772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theme" Target="../theme/theme11.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11.jp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2.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3.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4.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71.xml"/><Relationship Id="rId7" Type="http://schemas.openxmlformats.org/officeDocument/2006/relationships/theme" Target="../theme/theme15.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5" Type="http://schemas.openxmlformats.org/officeDocument/2006/relationships/slideLayout" Target="../slideLayouts/slideLayout173.xml"/><Relationship Id="rId4" Type="http://schemas.openxmlformats.org/officeDocument/2006/relationships/slideLayout" Target="../slideLayouts/slideLayout17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slideLayout" Target="../slideLayouts/slideLayout187.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17" Type="http://schemas.openxmlformats.org/officeDocument/2006/relationships/theme" Target="../theme/theme16.xml"/><Relationship Id="rId2" Type="http://schemas.openxmlformats.org/officeDocument/2006/relationships/slideLayout" Target="../slideLayouts/slideLayout176.xml"/><Relationship Id="rId16" Type="http://schemas.openxmlformats.org/officeDocument/2006/relationships/slideLayout" Target="../slideLayouts/slideLayout190.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5" Type="http://schemas.openxmlformats.org/officeDocument/2006/relationships/slideLayout" Target="../slideLayouts/slideLayout18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 Id="rId14" Type="http://schemas.openxmlformats.org/officeDocument/2006/relationships/slideLayout" Target="../slideLayouts/slideLayout18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17.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image" Target="../media/image13.png"/><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18.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5" Type="http://schemas.openxmlformats.org/officeDocument/2006/relationships/image" Target="../media/image14.png"/><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microsoft.com/office/2007/relationships/hdphoto" Target="../media/hdphoto1.wdp"/></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0.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19.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0.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image" Target="../media/image9.jpeg"/><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D7A723-A6B2-FE8C-1F00-0CBA02A1D8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F6045C6B-A58A-F71B-A40F-10E854E373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D8A0772-7A69-92C8-4192-CF20745902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7B494B-662A-4978-9EBC-9CA841B29FE9}" type="datetimeFigureOut">
              <a:rPr lang="en-IN" smtClean="0"/>
              <a:t>20-08-2023</a:t>
            </a:fld>
            <a:endParaRPr lang="en-IN"/>
          </a:p>
        </p:txBody>
      </p:sp>
      <p:sp>
        <p:nvSpPr>
          <p:cNvPr id="5" name="Footer Placeholder 4">
            <a:extLst>
              <a:ext uri="{FF2B5EF4-FFF2-40B4-BE49-F238E27FC236}">
                <a16:creationId xmlns:a16="http://schemas.microsoft.com/office/drawing/2014/main" id="{35C189C7-ED3F-D88A-42B7-EA3D436A06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2E3E0EF1-0766-D1B5-73AC-C36521BAB8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F5753E-7875-4412-BB97-CEC9DC9926C0}" type="slidenum">
              <a:rPr lang="en-IN" smtClean="0"/>
              <a:t>‹#›</a:t>
            </a:fld>
            <a:endParaRPr lang="en-IN"/>
          </a:p>
        </p:txBody>
      </p:sp>
    </p:spTree>
    <p:extLst>
      <p:ext uri="{BB962C8B-B14F-4D97-AF65-F5344CB8AC3E}">
        <p14:creationId xmlns:p14="http://schemas.microsoft.com/office/powerpoint/2010/main" val="40158047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defPPr>
              <a:defRPr lang="en-US"/>
            </a:defPPr>
            <a:lvl1pPr marL="0" algn="l" defTabSz="609600" rtl="0" eaLnBrk="1" latinLnBrk="0" hangingPunct="1">
              <a:defRPr sz="800" kern="1200">
                <a:solidFill>
                  <a:schemeClr val="tx1">
                    <a:tint val="75000"/>
                  </a:schemeClr>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a:lstStyle>
          <a:p>
            <a:fld id="{1D8BD707-D9CF-40AE-B4C6-C98DA3205C09}" type="datetimeFigureOut">
              <a:rPr lang="en-US" smtClean="0"/>
              <a:t>8/20/2023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defPPr>
              <a:defRPr lang="en-US"/>
            </a:defPPr>
            <a:lvl1pPr marL="0" algn="ctr" defTabSz="609600" rtl="0" eaLnBrk="1" latinLnBrk="0" hangingPunct="1">
              <a:defRPr sz="800" kern="1200">
                <a:solidFill>
                  <a:schemeClr val="tx1">
                    <a:tint val="75000"/>
                  </a:schemeClr>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defPPr>
              <a:defRPr lang="en-US"/>
            </a:defPPr>
            <a:lvl1pPr marL="0" algn="r" defTabSz="609600" rtl="0" eaLnBrk="1" latinLnBrk="0" hangingPunct="1">
              <a:defRPr sz="800" kern="1200">
                <a:solidFill>
                  <a:schemeClr val="tx1">
                    <a:tint val="75000"/>
                  </a:schemeClr>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a:lstStyle>
          <a:p>
            <a:fld id="{B6F15528-21DE-4FAA-801E-634DDDAF4B2B}" type="slidenum">
              <a:rPr lang="en-US" smtClean="0"/>
              <a:t>‹#›</a:t>
            </a:fld>
            <a:endParaRPr lang="en-US"/>
          </a:p>
        </p:txBody>
      </p:sp>
    </p:spTree>
    <p:extLst>
      <p:ext uri="{BB962C8B-B14F-4D97-AF65-F5344CB8AC3E}">
        <p14:creationId xmlns:p14="http://schemas.microsoft.com/office/powerpoint/2010/main" val="3000211724"/>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ransition/>
  <p:txStyles>
    <p:titleStyle>
      <a:lvl1pPr algn="ctr" defTabSz="609600" rtl="0" eaLnBrk="1" latinLnBrk="0" hangingPunct="1">
        <a:spcBef>
          <a:spcPct val="0"/>
        </a:spcBef>
        <a:buNone/>
        <a:defRPr sz="2933"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00" indent="-190500" algn="l" defTabSz="60960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00" indent="-152400" algn="l" defTabSz="60960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00" indent="-152400" algn="l" defTabSz="60960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00" indent="-152400" algn="l" defTabSz="60960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00" indent="-152400" algn="l" defTabSz="60960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000" indent="-152400" algn="l" defTabSz="60960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800" indent="-152400" algn="l" defTabSz="60960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6"/>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90"/>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2" y="6041363"/>
            <a:ext cx="91194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4048008-CC94-40F5-961F-E3EC71171C4B}" type="datetime1">
              <a:rPr lang="en-IN" smtClean="0"/>
              <a:pPr/>
              <a:t>20-08-2023</a:t>
            </a:fld>
            <a:endParaRPr lang="en-IN"/>
          </a:p>
        </p:txBody>
      </p:sp>
      <p:sp>
        <p:nvSpPr>
          <p:cNvPr id="5" name="Footer Placeholder 4"/>
          <p:cNvSpPr>
            <a:spLocks noGrp="1"/>
          </p:cNvSpPr>
          <p:nvPr>
            <p:ph type="ftr" sz="quarter" idx="3"/>
          </p:nvPr>
        </p:nvSpPr>
        <p:spPr>
          <a:xfrm>
            <a:off x="677334" y="6041363"/>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590663" y="6041363"/>
            <a:ext cx="683339" cy="365125"/>
          </a:xfrm>
          <a:prstGeom prst="rect">
            <a:avLst/>
          </a:prstGeom>
        </p:spPr>
        <p:txBody>
          <a:bodyPr vert="horz" lIns="91440" tIns="45720" rIns="91440" bIns="45720" rtlCol="0" anchor="ctr"/>
          <a:lstStyle>
            <a:lvl1pPr algn="r">
              <a:defRPr sz="900">
                <a:solidFill>
                  <a:schemeClr val="accent1"/>
                </a:solidFill>
              </a:defRPr>
            </a:lvl1pPr>
          </a:lstStyle>
          <a:p>
            <a:fld id="{A3784F57-3E12-4716-AA83-7DF0371B4C35}" type="slidenum">
              <a:rPr lang="en-IN" smtClean="0"/>
              <a:pPr/>
              <a:t>‹#›</a:t>
            </a:fld>
            <a:endParaRPr lang="en-IN"/>
          </a:p>
        </p:txBody>
      </p:sp>
    </p:spTree>
    <p:extLst>
      <p:ext uri="{BB962C8B-B14F-4D97-AF65-F5344CB8AC3E}">
        <p14:creationId xmlns:p14="http://schemas.microsoft.com/office/powerpoint/2010/main" val="94367879"/>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AC73C837-40BC-5A4B-83C1-E3DF8C55DC2E}" type="datetimeFigureOut">
              <a:rPr lang="fr-FR" altLang="fr-FR" smtClean="0"/>
              <a:pPr/>
              <a:t>20/08/2023</a:t>
            </a:fld>
            <a:endParaRPr lang="fr-FR" altLang="fr-FR"/>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fr-FR" altLang="fr-FR"/>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3A5785CD-9723-434B-BFA5-7D9B20241AF6}" type="slidenum">
              <a:rPr lang="fr-FR" altLang="fr-FR" smtClean="0"/>
              <a:pPr/>
              <a:t>‹#›</a:t>
            </a:fld>
            <a:endParaRPr lang="fr-FR" altLang="fr-FR"/>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1284536"/>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27C41E-CB2F-96FE-9652-A0ECB80DD7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D9FFE2E0-1858-BF86-932F-ECACAE39A0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E504B01-67F1-4CF7-9B51-4330D59C4D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64AC08-9906-46CC-BF33-3F30B99DCD83}" type="datetimeFigureOut">
              <a:rPr lang="en-IN" smtClean="0"/>
              <a:t>20-08-2023</a:t>
            </a:fld>
            <a:endParaRPr lang="en-IN"/>
          </a:p>
        </p:txBody>
      </p:sp>
      <p:sp>
        <p:nvSpPr>
          <p:cNvPr id="5" name="Footer Placeholder 4">
            <a:extLst>
              <a:ext uri="{FF2B5EF4-FFF2-40B4-BE49-F238E27FC236}">
                <a16:creationId xmlns:a16="http://schemas.microsoft.com/office/drawing/2014/main" id="{EE9008E7-9FFF-5D12-281F-B4C5212ED0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0C2022B8-7863-2504-64C8-0D58968C8A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9110A5-4D2E-466F-BD36-78C2C8C4494D}" type="slidenum">
              <a:rPr lang="en-IN" smtClean="0"/>
              <a:t>‹#›</a:t>
            </a:fld>
            <a:endParaRPr lang="en-IN"/>
          </a:p>
        </p:txBody>
      </p:sp>
    </p:spTree>
    <p:extLst>
      <p:ext uri="{BB962C8B-B14F-4D97-AF65-F5344CB8AC3E}">
        <p14:creationId xmlns:p14="http://schemas.microsoft.com/office/powerpoint/2010/main" val="661714455"/>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3B81E1-B952-44B6-9A8B-71B80146CD36}" type="datetimeFigureOut">
              <a:rPr lang="en-IN" smtClean="0"/>
              <a:t>20-08-2023</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4B1DE8-8990-4521-90F5-944F73693673}" type="slidenum">
              <a:rPr lang="en-IN" smtClean="0"/>
              <a:t>‹#›</a:t>
            </a:fld>
            <a:endParaRPr lang="en-IN"/>
          </a:p>
        </p:txBody>
      </p:sp>
    </p:spTree>
    <p:extLst>
      <p:ext uri="{BB962C8B-B14F-4D97-AF65-F5344CB8AC3E}">
        <p14:creationId xmlns:p14="http://schemas.microsoft.com/office/powerpoint/2010/main" val="2520893049"/>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111442" y="666526"/>
            <a:ext cx="7831667" cy="615553"/>
          </a:xfrm>
          <a:prstGeom prst="rect">
            <a:avLst/>
          </a:prstGeom>
        </p:spPr>
        <p:txBody>
          <a:bodyPr wrap="square" lIns="0" tIns="0" rIns="0" bIns="0">
            <a:spAutoFit/>
          </a:bodyPr>
          <a:lstStyle>
            <a:lvl1pPr>
              <a:defRPr sz="4000" b="0" i="0">
                <a:solidFill>
                  <a:srgbClr val="FF0000"/>
                </a:solidFill>
                <a:latin typeface="Calibri" panose="020F0502020204030204"/>
                <a:cs typeface="Calibri" panose="020F0502020204030204"/>
              </a:defRPr>
            </a:lvl1pPr>
          </a:lstStyle>
          <a:p>
            <a:endParaRPr/>
          </a:p>
        </p:txBody>
      </p:sp>
      <p:sp>
        <p:nvSpPr>
          <p:cNvPr id="3" name="Holder 3"/>
          <p:cNvSpPr>
            <a:spLocks noGrp="1"/>
          </p:cNvSpPr>
          <p:nvPr>
            <p:ph type="body" idx="1"/>
          </p:nvPr>
        </p:nvSpPr>
        <p:spPr>
          <a:xfrm>
            <a:off x="1100974" y="1272091"/>
            <a:ext cx="10000673"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8/20/2023</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t>‹#›</a:t>
            </a:fld>
            <a:endParaRPr/>
          </a:p>
        </p:txBody>
      </p:sp>
    </p:spTree>
    <p:extLst>
      <p:ext uri="{BB962C8B-B14F-4D97-AF65-F5344CB8AC3E}">
        <p14:creationId xmlns:p14="http://schemas.microsoft.com/office/powerpoint/2010/main" val="4081242519"/>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Lst>
  <p:txStyles>
    <p:titleStyle>
      <a:lvl1pPr>
        <a:defRPr>
          <a:latin typeface="+mj-lt"/>
          <a:ea typeface="+mj-ea"/>
          <a:cs typeface="+mj-cs"/>
        </a:defRPr>
      </a:lvl1pPr>
    </p:titleStyle>
    <p:body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bodyStyle>
    <p:other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902C404-9942-4AEC-9CF6-8F6CD82C128A}" type="datetimeFigureOut">
              <a:rPr lang="en-IN" smtClean="0"/>
              <a:t>20-08-2023</a:t>
            </a:fld>
            <a:endParaRPr lang="en-IN"/>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9BED098-E301-4C9F-9F88-AC9697FA58E5}" type="slidenum">
              <a:rPr lang="en-IN" smtClean="0"/>
              <a:t>‹#›</a:t>
            </a:fld>
            <a:endParaRPr lang="en-IN"/>
          </a:p>
        </p:txBody>
      </p:sp>
    </p:spTree>
    <p:extLst>
      <p:ext uri="{BB962C8B-B14F-4D97-AF65-F5344CB8AC3E}">
        <p14:creationId xmlns:p14="http://schemas.microsoft.com/office/powerpoint/2010/main" val="2959119617"/>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85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153A2C-DC78-3647-A851-BA2EE93808A9}" type="datetimeFigureOut">
              <a:rPr lang="en-US" smtClean="0"/>
              <a:t>8/20/2023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0704A4-F123-4D4A-BD11-DB90F9CD62A8}" type="slidenum">
              <a:rPr lang="en-US" smtClean="0"/>
              <a:t>‹#›</a:t>
            </a:fld>
            <a:endParaRPr lang="en-US"/>
          </a:p>
        </p:txBody>
      </p:sp>
    </p:spTree>
    <p:extLst>
      <p:ext uri="{BB962C8B-B14F-4D97-AF65-F5344CB8AC3E}">
        <p14:creationId xmlns:p14="http://schemas.microsoft.com/office/powerpoint/2010/main" val="3126519406"/>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26464" y="484632"/>
            <a:ext cx="13411200" cy="1609344"/>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1426464" y="2121408"/>
            <a:ext cx="13411200" cy="405079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10619232" y="6272785"/>
            <a:ext cx="4364736"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D417D9-166A-3842-9B9A-1D605004975C}" type="datetimeFigureOut">
              <a:rPr lang="en-US" smtClean="0"/>
              <a:t>8/20/2023</a:t>
            </a:fld>
            <a:endParaRPr lang="en-US"/>
          </a:p>
        </p:txBody>
      </p:sp>
      <p:sp>
        <p:nvSpPr>
          <p:cNvPr id="5" name="Footer Placeholder 4"/>
          <p:cNvSpPr>
            <a:spLocks noGrp="1"/>
          </p:cNvSpPr>
          <p:nvPr>
            <p:ph type="ftr" sz="quarter" idx="3"/>
          </p:nvPr>
        </p:nvSpPr>
        <p:spPr>
          <a:xfrm>
            <a:off x="1450848" y="6272785"/>
            <a:ext cx="8436864" cy="365125"/>
          </a:xfrm>
          <a:prstGeom prst="rect">
            <a:avLst/>
          </a:prstGeom>
        </p:spPr>
        <p:txBody>
          <a:bodyPr vert="horz" lIns="91440" tIns="45720" rIns="91440" bIns="45720" rtlCol="0" anchor="ctr"/>
          <a:lstStyle>
            <a:defPPr>
              <a:defRPr lang="en-US"/>
            </a:defPPr>
            <a:lvl1pPr marL="0" algn="l"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7" name="Group 6"/>
          <p:cNvGrpSpPr>
            <a:grpSpLocks noChangeAspect="1"/>
          </p:cNvGrpSpPr>
          <p:nvPr/>
        </p:nvGrpSpPr>
        <p:grpSpPr>
          <a:xfrm>
            <a:off x="15202300" y="6229681"/>
            <a:ext cx="6096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tile tx="50800" ty="0" sx="85000" sy="85000" flip="none" algn="tl"/>
            </a:blipFill>
            <a:ln w="25400" cap="flat" cmpd="sng" algn="ctr">
              <a:noFill/>
              <a:prstDash val="solid"/>
            </a:ln>
            <a:effectLst/>
          </p:spPr>
          <p:txBody>
            <a:bodyPr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5081504" y="6272785"/>
            <a:ext cx="853440"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FFFFFF"/>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ECDEB37-70ED-A747-9297-4127A198AC7A}" type="slidenum">
              <a:rPr lang="en-US" smtClean="0"/>
              <a:t>‹#›</a:t>
            </a:fld>
            <a:endParaRPr lang="en-US"/>
          </a:p>
        </p:txBody>
      </p:sp>
    </p:spTree>
    <p:extLst>
      <p:ext uri="{BB962C8B-B14F-4D97-AF65-F5344CB8AC3E}">
        <p14:creationId xmlns:p14="http://schemas.microsoft.com/office/powerpoint/2010/main" val="1954003594"/>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ransition/>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58644987"/>
      </p:ext>
    </p:extLst>
  </p:cSld>
  <p:clrMap bg1="lt1" tx1="dk1" bg2="dk2" tx2="lt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8952" y="1216152"/>
            <a:ext cx="10671048" cy="76809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758952" y="2103120"/>
            <a:ext cx="1067104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621792" y="457200"/>
            <a:ext cx="3200400" cy="274320"/>
          </a:xfrm>
          <a:prstGeom prst="rect">
            <a:avLst/>
          </a:prstGeom>
        </p:spPr>
        <p:txBody>
          <a:bodyPr vert="horz" lIns="91440" tIns="45720" rIns="91440" bIns="45720" rtlCol="0" anchor="ctr"/>
          <a:lstStyle>
            <a:lvl1pPr algn="l">
              <a:defRPr sz="1200">
                <a:solidFill>
                  <a:schemeClr val="accent6"/>
                </a:solidFill>
                <a:latin typeface="Arial" panose="020B0604020202020204" pitchFamily="34" charset="0"/>
                <a:cs typeface="Arial" panose="020B0604020202020204" pitchFamily="34" charset="0"/>
              </a:defRPr>
            </a:lvl1pPr>
          </a:lstStyle>
          <a:p>
            <a:r>
              <a:rPr lang="en-US"/>
              <a:t>Presentation title</a:t>
            </a:r>
            <a:endParaRPr lang="en-US" dirty="0"/>
          </a:p>
        </p:txBody>
      </p:sp>
      <p:sp>
        <p:nvSpPr>
          <p:cNvPr id="6" name="Slide Number Placeholder 5"/>
          <p:cNvSpPr>
            <a:spLocks noGrp="1"/>
          </p:cNvSpPr>
          <p:nvPr>
            <p:ph type="sldNum" sz="quarter" idx="4"/>
          </p:nvPr>
        </p:nvSpPr>
        <p:spPr>
          <a:xfrm>
            <a:off x="10945368" y="457200"/>
            <a:ext cx="987552" cy="274320"/>
          </a:xfrm>
          <a:prstGeom prst="rect">
            <a:avLst/>
          </a:prstGeom>
        </p:spPr>
        <p:txBody>
          <a:bodyPr vert="horz" lIns="91440" tIns="45720" rIns="91440" bIns="45720" rtlCol="0" anchor="ctr"/>
          <a:lstStyle>
            <a:lvl1pPr algn="ctr">
              <a:defRPr sz="1200">
                <a:solidFill>
                  <a:schemeClr val="accent6"/>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8204707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hdr="0" dt="0"/>
  <p:txStyles>
    <p:titleStyle>
      <a:lvl1pPr algn="ctr" defTabSz="914400" rtl="0" eaLnBrk="1" latinLnBrk="0" hangingPunct="1">
        <a:lnSpc>
          <a:spcPts val="4875"/>
        </a:lnSpc>
        <a:spcBef>
          <a:spcPct val="0"/>
        </a:spcBef>
        <a:buNone/>
        <a:defRPr sz="4400" b="1" kern="1200" cap="all" baseline="0">
          <a:solidFill>
            <a:schemeClr val="accent6"/>
          </a:solidFill>
          <a:latin typeface="+mj-lt"/>
          <a:ea typeface="+mj-ea"/>
          <a:cs typeface="+mj-cs"/>
        </a:defRPr>
      </a:lvl1pPr>
    </p:titleStyle>
    <p:bodyStyle>
      <a:lvl1pPr marL="347472" indent="-347472" algn="l" defTabSz="914400" rtl="0" eaLnBrk="1" latinLnBrk="0" hangingPunct="1">
        <a:lnSpc>
          <a:spcPct val="100000"/>
        </a:lnSpc>
        <a:spcBef>
          <a:spcPts val="360"/>
        </a:spcBef>
        <a:buFont typeface="Arial" panose="020B0604020202020204" pitchFamily="34" charset="0"/>
        <a:buChar char="•"/>
        <a:defRPr sz="2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A26A151-13BF-4305-A6DC-9DC7C9877195}"/>
              </a:ext>
            </a:extLst>
          </p:cNvPr>
          <p:cNvSpPr/>
          <p:nvPr/>
        </p:nvSpPr>
        <p:spPr>
          <a:xfrm>
            <a:off x="0" y="0"/>
            <a:ext cx="12192000" cy="22911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3DEE6AE3-3BCC-4B3B-AC4E-60F91014449A}"/>
              </a:ext>
            </a:extLst>
          </p:cNvPr>
          <p:cNvSpPr>
            <a:spLocks noGrp="1"/>
          </p:cNvSpPr>
          <p:nvPr>
            <p:ph type="title"/>
          </p:nvPr>
        </p:nvSpPr>
        <p:spPr>
          <a:xfrm>
            <a:off x="484552" y="365125"/>
            <a:ext cx="10869248" cy="168751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4CB514A-E7EA-41A8-ADBA-85CA1DF6D349}"/>
              </a:ext>
            </a:extLst>
          </p:cNvPr>
          <p:cNvSpPr>
            <a:spLocks noGrp="1"/>
          </p:cNvSpPr>
          <p:nvPr>
            <p:ph type="body" idx="1"/>
          </p:nvPr>
        </p:nvSpPr>
        <p:spPr>
          <a:xfrm>
            <a:off x="484552" y="2576513"/>
            <a:ext cx="10869248" cy="36004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19CB0BD-D6E3-4B3D-BCBB-6FECA5D6323C}"/>
              </a:ext>
            </a:extLst>
          </p:cNvPr>
          <p:cNvSpPr>
            <a:spLocks noGrp="1"/>
          </p:cNvSpPr>
          <p:nvPr>
            <p:ph type="dt" sz="half" idx="2"/>
          </p:nvPr>
        </p:nvSpPr>
        <p:spPr>
          <a:xfrm>
            <a:off x="146221" y="6357208"/>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1FC8E16-3C03-4238-9C6F-B34F3D10F77E}" type="datetime1">
              <a:rPr lang="en-US" smtClean="0"/>
              <a:t>8/20/2023</a:t>
            </a:fld>
            <a:endParaRPr lang="en-US" dirty="0"/>
          </a:p>
        </p:txBody>
      </p:sp>
      <p:sp>
        <p:nvSpPr>
          <p:cNvPr id="5" name="Footer Placeholder 4">
            <a:extLst>
              <a:ext uri="{FF2B5EF4-FFF2-40B4-BE49-F238E27FC236}">
                <a16:creationId xmlns:a16="http://schemas.microsoft.com/office/drawing/2014/main" id="{A84147F7-B466-4892-BE27-876F947515C8}"/>
              </a:ext>
            </a:extLst>
          </p:cNvPr>
          <p:cNvSpPr>
            <a:spLocks noGrp="1"/>
          </p:cNvSpPr>
          <p:nvPr>
            <p:ph type="ftr" sz="quarter" idx="3"/>
          </p:nvPr>
        </p:nvSpPr>
        <p:spPr>
          <a:xfrm>
            <a:off x="6270162" y="6356350"/>
            <a:ext cx="411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64B4FE0-65CC-4435-A6AF-150E52F35BB8}"/>
              </a:ext>
            </a:extLst>
          </p:cNvPr>
          <p:cNvSpPr>
            <a:spLocks noGrp="1"/>
          </p:cNvSpPr>
          <p:nvPr>
            <p:ph type="sldNum" sz="quarter" idx="4"/>
          </p:nvPr>
        </p:nvSpPr>
        <p:spPr>
          <a:xfrm>
            <a:off x="10764983" y="6356350"/>
            <a:ext cx="1280796"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F646F3F-274D-499B-ABBE-824EB4ABDC3D}" type="slidenum">
              <a:rPr lang="en-US" smtClean="0"/>
              <a:pPr/>
              <a:t>‹#›</a:t>
            </a:fld>
            <a:endParaRPr lang="en-US" dirty="0"/>
          </a:p>
        </p:txBody>
      </p:sp>
    </p:spTree>
    <p:extLst>
      <p:ext uri="{BB962C8B-B14F-4D97-AF65-F5344CB8AC3E}">
        <p14:creationId xmlns:p14="http://schemas.microsoft.com/office/powerpoint/2010/main" val="3106558272"/>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hf sldNum="0" hdr="0" ftr="0" dt="0"/>
  <p:txStyles>
    <p:titleStyle>
      <a:lvl1pPr algn="l" defTabSz="914400" rtl="0" eaLnBrk="1" latinLnBrk="0" hangingPunct="1">
        <a:lnSpc>
          <a:spcPct val="100000"/>
        </a:lnSpc>
        <a:spcBef>
          <a:spcPct val="0"/>
        </a:spcBef>
        <a:buNone/>
        <a:defRPr sz="5400" kern="1200">
          <a:solidFill>
            <a:schemeClr val="bg1"/>
          </a:solidFill>
          <a:latin typeface="+mj-lt"/>
          <a:ea typeface="+mj-ea"/>
          <a:cs typeface="+mj-cs"/>
        </a:defRPr>
      </a:lvl1pPr>
    </p:titleStyle>
    <p:bodyStyle>
      <a:lvl1pPr marL="0" indent="0" algn="l" defTabSz="914400" rtl="0" eaLnBrk="1" latinLnBrk="0" hangingPunct="1">
        <a:lnSpc>
          <a:spcPct val="120000"/>
        </a:lnSpc>
        <a:spcBef>
          <a:spcPts val="1000"/>
        </a:spcBef>
        <a:buFont typeface="Arial" panose="020B06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20000"/>
        </a:lnSpc>
        <a:spcBef>
          <a:spcPts val="500"/>
        </a:spcBef>
        <a:buFont typeface="Arial" panose="020B06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2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A26A151-13BF-4305-A6DC-9DC7C9877195}"/>
              </a:ext>
            </a:extLst>
          </p:cNvPr>
          <p:cNvSpPr/>
          <p:nvPr/>
        </p:nvSpPr>
        <p:spPr>
          <a:xfrm>
            <a:off x="0" y="0"/>
            <a:ext cx="12192000" cy="22911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 name="Title Placeholder 1">
            <a:extLst>
              <a:ext uri="{FF2B5EF4-FFF2-40B4-BE49-F238E27FC236}">
                <a16:creationId xmlns:a16="http://schemas.microsoft.com/office/drawing/2014/main" id="{3DEE6AE3-3BCC-4B3B-AC4E-60F91014449A}"/>
              </a:ext>
            </a:extLst>
          </p:cNvPr>
          <p:cNvSpPr>
            <a:spLocks noGrp="1"/>
          </p:cNvSpPr>
          <p:nvPr>
            <p:ph type="title"/>
          </p:nvPr>
        </p:nvSpPr>
        <p:spPr>
          <a:xfrm>
            <a:off x="484552" y="365125"/>
            <a:ext cx="10869248" cy="168751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84CB514A-E7EA-41A8-ADBA-85CA1DF6D349}"/>
              </a:ext>
            </a:extLst>
          </p:cNvPr>
          <p:cNvSpPr>
            <a:spLocks noGrp="1"/>
          </p:cNvSpPr>
          <p:nvPr>
            <p:ph type="body" idx="1"/>
          </p:nvPr>
        </p:nvSpPr>
        <p:spPr>
          <a:xfrm>
            <a:off x="484552" y="2576513"/>
            <a:ext cx="10869248" cy="36004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9CB0BD-D6E3-4B3D-BCBB-6FECA5D6323C}"/>
              </a:ext>
            </a:extLst>
          </p:cNvPr>
          <p:cNvSpPr>
            <a:spLocks noGrp="1"/>
          </p:cNvSpPr>
          <p:nvPr>
            <p:ph type="dt" sz="half" idx="2"/>
          </p:nvPr>
        </p:nvSpPr>
        <p:spPr>
          <a:xfrm>
            <a:off x="146221" y="6357208"/>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FC8E16-3C03-4238-9C6F-B34F3D10F77E}" type="datetime1">
              <a:rPr lang="en-US" smtClean="0"/>
              <a:t>8/20/2023</a:t>
            </a:fld>
            <a:endParaRPr lang="en-US"/>
          </a:p>
        </p:txBody>
      </p:sp>
      <p:sp>
        <p:nvSpPr>
          <p:cNvPr id="5" name="Footer Placeholder 4">
            <a:extLst>
              <a:ext uri="{FF2B5EF4-FFF2-40B4-BE49-F238E27FC236}">
                <a16:creationId xmlns:a16="http://schemas.microsoft.com/office/drawing/2014/main" id="{A84147F7-B466-4892-BE27-876F947515C8}"/>
              </a:ext>
            </a:extLst>
          </p:cNvPr>
          <p:cNvSpPr>
            <a:spLocks noGrp="1"/>
          </p:cNvSpPr>
          <p:nvPr>
            <p:ph type="ftr" sz="quarter" idx="3"/>
          </p:nvPr>
        </p:nvSpPr>
        <p:spPr>
          <a:xfrm>
            <a:off x="6270162" y="6356350"/>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a:extLst>
              <a:ext uri="{FF2B5EF4-FFF2-40B4-BE49-F238E27FC236}">
                <a16:creationId xmlns:a16="http://schemas.microsoft.com/office/drawing/2014/main" id="{264B4FE0-65CC-4435-A6AF-150E52F35BB8}"/>
              </a:ext>
            </a:extLst>
          </p:cNvPr>
          <p:cNvSpPr>
            <a:spLocks noGrp="1"/>
          </p:cNvSpPr>
          <p:nvPr>
            <p:ph type="sldNum" sz="quarter" idx="4"/>
          </p:nvPr>
        </p:nvSpPr>
        <p:spPr>
          <a:xfrm>
            <a:off x="10764983" y="6356350"/>
            <a:ext cx="1280796"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646F3F-274D-499B-ABBE-824EB4ABDC3D}" type="slidenum">
              <a:rPr lang="en-US" smtClean="0"/>
              <a:t>‹#›</a:t>
            </a:fld>
            <a:endParaRPr lang="en-US"/>
          </a:p>
        </p:txBody>
      </p:sp>
    </p:spTree>
    <p:extLst>
      <p:ext uri="{BB962C8B-B14F-4D97-AF65-F5344CB8AC3E}">
        <p14:creationId xmlns:p14="http://schemas.microsoft.com/office/powerpoint/2010/main" val="129582076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ransition/>
  <p:txStyles>
    <p:titleStyle>
      <a:lvl1pPr algn="l" defTabSz="914400" rtl="0" eaLnBrk="1" latinLnBrk="0" hangingPunct="1">
        <a:lnSpc>
          <a:spcPct val="100000"/>
        </a:lnSpc>
        <a:spcBef>
          <a:spcPct val="0"/>
        </a:spcBef>
        <a:buNone/>
        <a:defRPr sz="5400" kern="1200">
          <a:solidFill>
            <a:schemeClr val="bg1"/>
          </a:solidFill>
          <a:latin typeface="+mj-lt"/>
          <a:ea typeface="+mj-ea"/>
          <a:cs typeface="+mj-cs"/>
        </a:defRPr>
      </a:lvl1pPr>
    </p:titleStyle>
    <p:bodyStyle>
      <a:lvl1pPr marL="0" indent="0" algn="l" defTabSz="914400" rtl="0" eaLnBrk="1" latinLnBrk="0" hangingPunct="1">
        <a:lnSpc>
          <a:spcPct val="120000"/>
        </a:lnSpc>
        <a:spcBef>
          <a:spcPts val="1000"/>
        </a:spcBef>
        <a:buFont typeface="Arial" pitchFamily="34" charset="0"/>
        <a:buNone/>
        <a:defRPr sz="2000" kern="1200">
          <a:solidFill>
            <a:schemeClr val="tx1"/>
          </a:solidFill>
          <a:latin typeface="+mn-lt"/>
          <a:ea typeface="+mn-ea"/>
          <a:cs typeface="+mn-cs"/>
        </a:defRPr>
      </a:lvl1pPr>
      <a:lvl2pPr marL="228600" indent="0" algn="l" defTabSz="914400" rtl="0" eaLnBrk="1" latinLnBrk="0" hangingPunct="1">
        <a:lnSpc>
          <a:spcPct val="120000"/>
        </a:lnSpc>
        <a:spcBef>
          <a:spcPts val="500"/>
        </a:spcBef>
        <a:buFont typeface="Arial" pitchFamily="34" charset="0"/>
        <a:buNone/>
        <a:defRPr sz="1800" kern="1200">
          <a:solidFill>
            <a:schemeClr val="tx1"/>
          </a:solidFill>
          <a:latin typeface="+mn-lt"/>
          <a:ea typeface="+mn-ea"/>
          <a:cs typeface="+mn-cs"/>
        </a:defRPr>
      </a:lvl2pPr>
      <a:lvl3pPr marL="457200" indent="0" algn="l" defTabSz="914400" rtl="0" eaLnBrk="1" latinLnBrk="0" hangingPunct="1">
        <a:lnSpc>
          <a:spcPct val="120000"/>
        </a:lnSpc>
        <a:spcBef>
          <a:spcPts val="500"/>
        </a:spcBef>
        <a:buFont typeface="Arial" pitchFamily="34" charset="0"/>
        <a:buNone/>
        <a:defRPr sz="1600" kern="1200">
          <a:solidFill>
            <a:schemeClr val="tx1"/>
          </a:solidFill>
          <a:latin typeface="+mn-lt"/>
          <a:ea typeface="+mn-ea"/>
          <a:cs typeface="+mn-cs"/>
        </a:defRPr>
      </a:lvl3pPr>
      <a:lvl4pPr marL="685800" indent="0" algn="l" defTabSz="914400" rtl="0" eaLnBrk="1" latinLnBrk="0" hangingPunct="1">
        <a:lnSpc>
          <a:spcPct val="120000"/>
        </a:lnSpc>
        <a:spcBef>
          <a:spcPts val="500"/>
        </a:spcBef>
        <a:buFont typeface="Arial" pitchFamily="34" charset="0"/>
        <a:buNone/>
        <a:defRPr sz="1400" kern="1200">
          <a:solidFill>
            <a:schemeClr val="tx1"/>
          </a:solidFill>
          <a:latin typeface="+mn-lt"/>
          <a:ea typeface="+mn-ea"/>
          <a:cs typeface="+mn-cs"/>
        </a:defRPr>
      </a:lvl4pPr>
      <a:lvl5pPr marL="914400" indent="0" algn="l" defTabSz="914400" rtl="0" eaLnBrk="1" latinLnBrk="0" hangingPunct="1">
        <a:lnSpc>
          <a:spcPct val="120000"/>
        </a:lnSpc>
        <a:spcBef>
          <a:spcPts val="5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E9C567-D008-7EF9-A09F-F2C9FC7FA6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CF1BC11-9398-C1A5-2D92-911583D75C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BCB538B-31A4-AE80-3AC7-AA0B5EF209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4685CC3-7B87-4556-97B3-DB370F4E7D68}" type="datetimeFigureOut">
              <a:rPr lang="en-IN" smtClean="0"/>
              <a:t>20-08-2023</a:t>
            </a:fld>
            <a:endParaRPr lang="en-IN"/>
          </a:p>
        </p:txBody>
      </p:sp>
      <p:sp>
        <p:nvSpPr>
          <p:cNvPr id="5" name="Footer Placeholder 4">
            <a:extLst>
              <a:ext uri="{FF2B5EF4-FFF2-40B4-BE49-F238E27FC236}">
                <a16:creationId xmlns:a16="http://schemas.microsoft.com/office/drawing/2014/main" id="{7357E783-328D-F8B5-D7B0-7C8D24D249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6" name="Slide Number Placeholder 5">
            <a:extLst>
              <a:ext uri="{FF2B5EF4-FFF2-40B4-BE49-F238E27FC236}">
                <a16:creationId xmlns:a16="http://schemas.microsoft.com/office/drawing/2014/main" id="{9C726B35-3859-B20B-5D38-321ABE583B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2AD2C4E-6F8B-4A2C-A9DD-FD750EF59C1C}" type="slidenum">
              <a:rPr lang="en-IN" smtClean="0"/>
              <a:t>‹#›</a:t>
            </a:fld>
            <a:endParaRPr lang="en-IN"/>
          </a:p>
        </p:txBody>
      </p:sp>
    </p:spTree>
    <p:extLst>
      <p:ext uri="{BB962C8B-B14F-4D97-AF65-F5344CB8AC3E}">
        <p14:creationId xmlns:p14="http://schemas.microsoft.com/office/powerpoint/2010/main" val="175458204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F79F20-EBF3-1F2A-DE25-DDDDB9E9D9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1B77B5-C8E1-77F3-DB38-F7DBEA3E24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A3640D-9B19-9C2A-C93A-C93E2970A4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7A410A-A30C-4E2E-8195-62E2FA88D861}" type="datetimeFigureOut">
              <a:rPr lang="en-US" smtClean="0"/>
              <a:t>8/20/2023</a:t>
            </a:fld>
            <a:endParaRPr lang="en-US"/>
          </a:p>
        </p:txBody>
      </p:sp>
      <p:sp>
        <p:nvSpPr>
          <p:cNvPr id="5" name="Footer Placeholder 4">
            <a:extLst>
              <a:ext uri="{FF2B5EF4-FFF2-40B4-BE49-F238E27FC236}">
                <a16:creationId xmlns:a16="http://schemas.microsoft.com/office/drawing/2014/main" id="{834CC4CA-6F88-D715-090B-E54192D20D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a:extLst>
              <a:ext uri="{FF2B5EF4-FFF2-40B4-BE49-F238E27FC236}">
                <a16:creationId xmlns:a16="http://schemas.microsoft.com/office/drawing/2014/main" id="{872FBE12-AC2E-326C-B0B1-E2A6B74B9B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641863-3318-4968-A828-28657B7183BB}" type="slidenum">
              <a:rPr lang="en-US" smtClean="0"/>
              <a:t>‹#›</a:t>
            </a:fld>
            <a:endParaRPr lang="en-US"/>
          </a:p>
        </p:txBody>
      </p:sp>
    </p:spTree>
    <p:extLst>
      <p:ext uri="{BB962C8B-B14F-4D97-AF65-F5344CB8AC3E}">
        <p14:creationId xmlns:p14="http://schemas.microsoft.com/office/powerpoint/2010/main" val="2699801727"/>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8B9EC5-9AFB-48AF-ABBA-DEF8A8323C3A}" type="datetimeFigureOut">
              <a:rPr lang="en-US" smtClean="0"/>
              <a:t>8/20/2023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F7A67D-457C-419E-8684-4F58089EF8DA}" type="slidenum">
              <a:rPr lang="en-US" smtClean="0"/>
              <a:t>‹#›</a:t>
            </a:fld>
            <a:endParaRPr lang="en-US"/>
          </a:p>
        </p:txBody>
      </p:sp>
    </p:spTree>
    <p:extLst>
      <p:ext uri="{BB962C8B-B14F-4D97-AF65-F5344CB8AC3E}">
        <p14:creationId xmlns:p14="http://schemas.microsoft.com/office/powerpoint/2010/main" val="3933900958"/>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ct val="0"/>
              </a:spcBef>
              <a:spcAft>
                <a:spcPct val="0"/>
              </a:spcAft>
              <a:buClr>
                <a:schemeClr val="dk1"/>
              </a:buClr>
              <a:buSzPts val="2800"/>
              <a:buNone/>
              <a:defRPr sz="3733">
                <a:solidFill>
                  <a:schemeClr val="dk1"/>
                </a:solidFill>
              </a:defRPr>
            </a:lvl1pPr>
            <a:lvl2pPr lvl="1">
              <a:spcBef>
                <a:spcPct val="0"/>
              </a:spcBef>
              <a:spcAft>
                <a:spcPct val="0"/>
              </a:spcAft>
              <a:buClr>
                <a:schemeClr val="dk1"/>
              </a:buClr>
              <a:buSzPts val="2800"/>
              <a:buNone/>
              <a:defRPr sz="3733">
                <a:solidFill>
                  <a:schemeClr val="dk1"/>
                </a:solidFill>
              </a:defRPr>
            </a:lvl2pPr>
            <a:lvl3pPr lvl="2">
              <a:spcBef>
                <a:spcPct val="0"/>
              </a:spcBef>
              <a:spcAft>
                <a:spcPct val="0"/>
              </a:spcAft>
              <a:buClr>
                <a:schemeClr val="dk1"/>
              </a:buClr>
              <a:buSzPts val="2800"/>
              <a:buNone/>
              <a:defRPr sz="3733">
                <a:solidFill>
                  <a:schemeClr val="dk1"/>
                </a:solidFill>
              </a:defRPr>
            </a:lvl3pPr>
            <a:lvl4pPr lvl="3">
              <a:spcBef>
                <a:spcPct val="0"/>
              </a:spcBef>
              <a:spcAft>
                <a:spcPct val="0"/>
              </a:spcAft>
              <a:buClr>
                <a:schemeClr val="dk1"/>
              </a:buClr>
              <a:buSzPts val="2800"/>
              <a:buNone/>
              <a:defRPr sz="3733">
                <a:solidFill>
                  <a:schemeClr val="dk1"/>
                </a:solidFill>
              </a:defRPr>
            </a:lvl4pPr>
            <a:lvl5pPr lvl="4">
              <a:spcBef>
                <a:spcPct val="0"/>
              </a:spcBef>
              <a:spcAft>
                <a:spcPct val="0"/>
              </a:spcAft>
              <a:buClr>
                <a:schemeClr val="dk1"/>
              </a:buClr>
              <a:buSzPts val="2800"/>
              <a:buNone/>
              <a:defRPr sz="3733">
                <a:solidFill>
                  <a:schemeClr val="dk1"/>
                </a:solidFill>
              </a:defRPr>
            </a:lvl5pPr>
            <a:lvl6pPr lvl="5">
              <a:spcBef>
                <a:spcPct val="0"/>
              </a:spcBef>
              <a:spcAft>
                <a:spcPct val="0"/>
              </a:spcAft>
              <a:buClr>
                <a:schemeClr val="dk1"/>
              </a:buClr>
              <a:buSzPts val="2800"/>
              <a:buNone/>
              <a:defRPr sz="3733">
                <a:solidFill>
                  <a:schemeClr val="dk1"/>
                </a:solidFill>
              </a:defRPr>
            </a:lvl6pPr>
            <a:lvl7pPr lvl="6">
              <a:spcBef>
                <a:spcPct val="0"/>
              </a:spcBef>
              <a:spcAft>
                <a:spcPct val="0"/>
              </a:spcAft>
              <a:buClr>
                <a:schemeClr val="dk1"/>
              </a:buClr>
              <a:buSzPts val="2800"/>
              <a:buNone/>
              <a:defRPr sz="3733">
                <a:solidFill>
                  <a:schemeClr val="dk1"/>
                </a:solidFill>
              </a:defRPr>
            </a:lvl7pPr>
            <a:lvl8pPr lvl="7">
              <a:spcBef>
                <a:spcPct val="0"/>
              </a:spcBef>
              <a:spcAft>
                <a:spcPct val="0"/>
              </a:spcAft>
              <a:buClr>
                <a:schemeClr val="dk1"/>
              </a:buClr>
              <a:buSzPts val="2800"/>
              <a:buNone/>
              <a:defRPr sz="3733">
                <a:solidFill>
                  <a:schemeClr val="dk1"/>
                </a:solidFill>
              </a:defRPr>
            </a:lvl8pPr>
            <a:lvl9pPr lvl="8">
              <a:spcBef>
                <a:spcPct val="0"/>
              </a:spcBef>
              <a:spcAft>
                <a:spcPct val="0"/>
              </a:spcAft>
              <a:buClr>
                <a:schemeClr val="dk1"/>
              </a:buClr>
              <a:buSzPts val="2800"/>
              <a:buNone/>
              <a:defRPr sz="3733">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600" lvl="0" indent="-457200">
              <a:lnSpc>
                <a:spcPct val="115000"/>
              </a:lnSpc>
              <a:spcBef>
                <a:spcPct val="0"/>
              </a:spcBef>
              <a:spcAft>
                <a:spcPct val="0"/>
              </a:spcAft>
              <a:buClr>
                <a:schemeClr val="dk2"/>
              </a:buClr>
              <a:buSzPts val="1800"/>
              <a:buChar char="●"/>
              <a:defRPr sz="2400">
                <a:solidFill>
                  <a:schemeClr val="dk2"/>
                </a:solidFill>
              </a:defRPr>
            </a:lvl1pPr>
            <a:lvl2pPr marL="1219200" lvl="1" indent="-423333">
              <a:lnSpc>
                <a:spcPct val="115000"/>
              </a:lnSpc>
              <a:spcBef>
                <a:spcPct val="0"/>
              </a:spcBef>
              <a:spcAft>
                <a:spcPct val="0"/>
              </a:spcAft>
              <a:buClr>
                <a:schemeClr val="dk2"/>
              </a:buClr>
              <a:buSzPts val="1400"/>
              <a:buChar char="○"/>
              <a:defRPr>
                <a:solidFill>
                  <a:schemeClr val="dk2"/>
                </a:solidFill>
              </a:defRPr>
            </a:lvl2pPr>
            <a:lvl3pPr marL="1828800" lvl="2" indent="-423333">
              <a:lnSpc>
                <a:spcPct val="115000"/>
              </a:lnSpc>
              <a:spcBef>
                <a:spcPct val="0"/>
              </a:spcBef>
              <a:spcAft>
                <a:spcPct val="0"/>
              </a:spcAft>
              <a:buClr>
                <a:schemeClr val="dk2"/>
              </a:buClr>
              <a:buSzPts val="1400"/>
              <a:buChar char="■"/>
              <a:defRPr>
                <a:solidFill>
                  <a:schemeClr val="dk2"/>
                </a:solidFill>
              </a:defRPr>
            </a:lvl3pPr>
            <a:lvl4pPr marL="2438400" lvl="3" indent="-423333">
              <a:lnSpc>
                <a:spcPct val="115000"/>
              </a:lnSpc>
              <a:spcBef>
                <a:spcPct val="0"/>
              </a:spcBef>
              <a:spcAft>
                <a:spcPct val="0"/>
              </a:spcAft>
              <a:buClr>
                <a:schemeClr val="dk2"/>
              </a:buClr>
              <a:buSzPts val="1400"/>
              <a:buChar char="●"/>
              <a:defRPr>
                <a:solidFill>
                  <a:schemeClr val="dk2"/>
                </a:solidFill>
              </a:defRPr>
            </a:lvl4pPr>
            <a:lvl5pPr marL="3048000" lvl="4" indent="-423333">
              <a:lnSpc>
                <a:spcPct val="115000"/>
              </a:lnSpc>
              <a:spcBef>
                <a:spcPct val="0"/>
              </a:spcBef>
              <a:spcAft>
                <a:spcPct val="0"/>
              </a:spcAft>
              <a:buClr>
                <a:schemeClr val="dk2"/>
              </a:buClr>
              <a:buSzPts val="1400"/>
              <a:buChar char="○"/>
              <a:defRPr>
                <a:solidFill>
                  <a:schemeClr val="dk2"/>
                </a:solidFill>
              </a:defRPr>
            </a:lvl5pPr>
            <a:lvl6pPr marL="3657600" lvl="5" indent="-423333">
              <a:lnSpc>
                <a:spcPct val="115000"/>
              </a:lnSpc>
              <a:spcBef>
                <a:spcPct val="0"/>
              </a:spcBef>
              <a:spcAft>
                <a:spcPct val="0"/>
              </a:spcAft>
              <a:buClr>
                <a:schemeClr val="dk2"/>
              </a:buClr>
              <a:buSzPts val="1400"/>
              <a:buChar char="■"/>
              <a:defRPr>
                <a:solidFill>
                  <a:schemeClr val="dk2"/>
                </a:solidFill>
              </a:defRPr>
            </a:lvl6pPr>
            <a:lvl7pPr marL="4267200" lvl="6" indent="-423333">
              <a:lnSpc>
                <a:spcPct val="115000"/>
              </a:lnSpc>
              <a:spcBef>
                <a:spcPct val="0"/>
              </a:spcBef>
              <a:spcAft>
                <a:spcPct val="0"/>
              </a:spcAft>
              <a:buClr>
                <a:schemeClr val="dk2"/>
              </a:buClr>
              <a:buSzPts val="1400"/>
              <a:buChar char="●"/>
              <a:defRPr>
                <a:solidFill>
                  <a:schemeClr val="dk2"/>
                </a:solidFill>
              </a:defRPr>
            </a:lvl7pPr>
            <a:lvl8pPr marL="4876800" lvl="7" indent="-423333">
              <a:lnSpc>
                <a:spcPct val="115000"/>
              </a:lnSpc>
              <a:spcBef>
                <a:spcPct val="0"/>
              </a:spcBef>
              <a:spcAft>
                <a:spcPct val="0"/>
              </a:spcAft>
              <a:buClr>
                <a:schemeClr val="dk2"/>
              </a:buClr>
              <a:buSzPts val="1400"/>
              <a:buChar char="○"/>
              <a:defRPr>
                <a:solidFill>
                  <a:schemeClr val="dk2"/>
                </a:solidFill>
              </a:defRPr>
            </a:lvl8pPr>
            <a:lvl9pPr marL="5486400" lvl="8" indent="-423333">
              <a:lnSpc>
                <a:spcPct val="115000"/>
              </a:lnSpc>
              <a:spcBef>
                <a:spcPct val="0"/>
              </a:spcBef>
              <a:spcAft>
                <a:spcPct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ct val="0"/>
              </a:spcBef>
              <a:spcAft>
                <a:spcPct val="0"/>
              </a:spcAft>
            </a:defPPr>
            <a:lvl1pPr marR="0" lvl="0" algn="r" rtl="0">
              <a:lnSpc>
                <a:spcPct val="100000"/>
              </a:lnSpc>
              <a:spcBef>
                <a:spcPct val="0"/>
              </a:spcBef>
              <a:spcAft>
                <a:spcPct val="0"/>
              </a:spcAft>
              <a:buClr>
                <a:srgbClr val="000000"/>
              </a:buClr>
              <a:buFont typeface="Arial"/>
              <a:buNone/>
              <a:defRPr sz="1333" b="0" i="0" u="none" strike="noStrike" cap="none">
                <a:solidFill>
                  <a:schemeClr val="dk2"/>
                </a:solidFill>
                <a:latin typeface="Arial"/>
                <a:ea typeface="Arial"/>
                <a:cs typeface="Arial"/>
                <a:sym typeface="Arial"/>
              </a:defRPr>
            </a:lvl1pPr>
            <a:lvl2pPr marR="0" lvl="1" algn="r" rtl="0">
              <a:lnSpc>
                <a:spcPct val="100000"/>
              </a:lnSpc>
              <a:spcBef>
                <a:spcPct val="0"/>
              </a:spcBef>
              <a:spcAft>
                <a:spcPct val="0"/>
              </a:spcAft>
              <a:buClr>
                <a:srgbClr val="000000"/>
              </a:buClr>
              <a:buFont typeface="Arial"/>
              <a:buNone/>
              <a:defRPr sz="1333" b="0" i="0" u="none" strike="noStrike" cap="none">
                <a:solidFill>
                  <a:schemeClr val="dk2"/>
                </a:solidFill>
                <a:latin typeface="Arial"/>
                <a:ea typeface="Arial"/>
                <a:cs typeface="Arial"/>
                <a:sym typeface="Arial"/>
              </a:defRPr>
            </a:lvl2pPr>
            <a:lvl3pPr marR="0" lvl="2" algn="r" rtl="0">
              <a:lnSpc>
                <a:spcPct val="100000"/>
              </a:lnSpc>
              <a:spcBef>
                <a:spcPct val="0"/>
              </a:spcBef>
              <a:spcAft>
                <a:spcPct val="0"/>
              </a:spcAft>
              <a:buClr>
                <a:srgbClr val="000000"/>
              </a:buClr>
              <a:buFont typeface="Arial"/>
              <a:buNone/>
              <a:defRPr sz="1333" b="0" i="0" u="none" strike="noStrike" cap="none">
                <a:solidFill>
                  <a:schemeClr val="dk2"/>
                </a:solidFill>
                <a:latin typeface="Arial"/>
                <a:ea typeface="Arial"/>
                <a:cs typeface="Arial"/>
                <a:sym typeface="Arial"/>
              </a:defRPr>
            </a:lvl3pPr>
            <a:lvl4pPr marR="0" lvl="3" algn="r" rtl="0">
              <a:lnSpc>
                <a:spcPct val="100000"/>
              </a:lnSpc>
              <a:spcBef>
                <a:spcPct val="0"/>
              </a:spcBef>
              <a:spcAft>
                <a:spcPct val="0"/>
              </a:spcAft>
              <a:buClr>
                <a:srgbClr val="000000"/>
              </a:buClr>
              <a:buFont typeface="Arial"/>
              <a:buNone/>
              <a:defRPr sz="1333" b="0" i="0" u="none" strike="noStrike" cap="none">
                <a:solidFill>
                  <a:schemeClr val="dk2"/>
                </a:solidFill>
                <a:latin typeface="Arial"/>
                <a:ea typeface="Arial"/>
                <a:cs typeface="Arial"/>
                <a:sym typeface="Arial"/>
              </a:defRPr>
            </a:lvl4pPr>
            <a:lvl5pPr marR="0" lvl="4" algn="r" rtl="0">
              <a:lnSpc>
                <a:spcPct val="100000"/>
              </a:lnSpc>
              <a:spcBef>
                <a:spcPct val="0"/>
              </a:spcBef>
              <a:spcAft>
                <a:spcPct val="0"/>
              </a:spcAft>
              <a:buClr>
                <a:srgbClr val="000000"/>
              </a:buClr>
              <a:buFont typeface="Arial"/>
              <a:buNone/>
              <a:defRPr sz="1333" b="0" i="0" u="none" strike="noStrike" cap="none">
                <a:solidFill>
                  <a:schemeClr val="dk2"/>
                </a:solidFill>
                <a:latin typeface="Arial"/>
                <a:ea typeface="Arial"/>
                <a:cs typeface="Arial"/>
                <a:sym typeface="Arial"/>
              </a:defRPr>
            </a:lvl5pPr>
            <a:lvl6pPr marR="0" lvl="5" algn="r" rtl="0">
              <a:lnSpc>
                <a:spcPct val="100000"/>
              </a:lnSpc>
              <a:spcBef>
                <a:spcPct val="0"/>
              </a:spcBef>
              <a:spcAft>
                <a:spcPct val="0"/>
              </a:spcAft>
              <a:buClr>
                <a:srgbClr val="000000"/>
              </a:buClr>
              <a:buFont typeface="Arial"/>
              <a:buNone/>
              <a:defRPr sz="1333" b="0" i="0" u="none" strike="noStrike" cap="none">
                <a:solidFill>
                  <a:schemeClr val="dk2"/>
                </a:solidFill>
                <a:latin typeface="Arial"/>
                <a:ea typeface="Arial"/>
                <a:cs typeface="Arial"/>
                <a:sym typeface="Arial"/>
              </a:defRPr>
            </a:lvl6pPr>
            <a:lvl7pPr marR="0" lvl="6" algn="r" rtl="0">
              <a:lnSpc>
                <a:spcPct val="100000"/>
              </a:lnSpc>
              <a:spcBef>
                <a:spcPct val="0"/>
              </a:spcBef>
              <a:spcAft>
                <a:spcPct val="0"/>
              </a:spcAft>
              <a:buClr>
                <a:srgbClr val="000000"/>
              </a:buClr>
              <a:buFont typeface="Arial"/>
              <a:buNone/>
              <a:defRPr sz="1333" b="0" i="0" u="none" strike="noStrike" cap="none">
                <a:solidFill>
                  <a:schemeClr val="dk2"/>
                </a:solidFill>
                <a:latin typeface="Arial"/>
                <a:ea typeface="Arial"/>
                <a:cs typeface="Arial"/>
                <a:sym typeface="Arial"/>
              </a:defRPr>
            </a:lvl7pPr>
            <a:lvl8pPr marR="0" lvl="7" algn="r" rtl="0">
              <a:lnSpc>
                <a:spcPct val="100000"/>
              </a:lnSpc>
              <a:spcBef>
                <a:spcPct val="0"/>
              </a:spcBef>
              <a:spcAft>
                <a:spcPct val="0"/>
              </a:spcAft>
              <a:buClr>
                <a:srgbClr val="000000"/>
              </a:buClr>
              <a:buFont typeface="Arial"/>
              <a:buNone/>
              <a:defRPr sz="1333" b="0" i="0" u="none" strike="noStrike" cap="none">
                <a:solidFill>
                  <a:schemeClr val="dk2"/>
                </a:solidFill>
                <a:latin typeface="Arial"/>
                <a:ea typeface="Arial"/>
                <a:cs typeface="Arial"/>
                <a:sym typeface="Arial"/>
              </a:defRPr>
            </a:lvl8pPr>
            <a:lvl9pPr marR="0" lvl="8" algn="r" rtl="0">
              <a:lnSpc>
                <a:spcPct val="100000"/>
              </a:lnSpc>
              <a:spcBef>
                <a:spcPct val="0"/>
              </a:spcBef>
              <a:spcAft>
                <a:spcPct val="0"/>
              </a:spcAft>
              <a:buClr>
                <a:srgbClr val="000000"/>
              </a:buClr>
              <a:buFont typeface="Arial"/>
              <a:buNone/>
              <a:defRPr sz="1333" b="0" i="0" u="none" strike="noStrike" cap="none">
                <a:solidFill>
                  <a:schemeClr val="dk2"/>
                </a:solidFill>
                <a:latin typeface="Arial"/>
                <a:ea typeface="Arial"/>
                <a:cs typeface="Arial"/>
                <a:sym typeface="Arial"/>
              </a:defRPr>
            </a:lvl9pPr>
          </a:lstStyle>
          <a:p>
            <a:pPr marL="0" lvl="0" indent="0" algn="r" rtl="0">
              <a:spcBef>
                <a:spcPct val="0"/>
              </a:spcBef>
              <a:spcAft>
                <a:spcPct val="0"/>
              </a:spcAft>
              <a:buNone/>
            </a:pPr>
            <a:fld id="{00000000-1234-1234-1234-123412341234}" type="slidenum">
              <a:rPr lang="en"/>
              <a:t>‹#›</a:t>
            </a:fld>
            <a:endParaRPr/>
          </a:p>
        </p:txBody>
      </p:sp>
    </p:spTree>
    <p:extLst>
      <p:ext uri="{BB962C8B-B14F-4D97-AF65-F5344CB8AC3E}">
        <p14:creationId xmlns:p14="http://schemas.microsoft.com/office/powerpoint/2010/main" val="1131131397"/>
      </p:ext>
    </p:extLst>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ransition/>
  <p:txStyles>
    <p:title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8/20/2023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028251321"/>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51579" y="804519"/>
            <a:ext cx="9291215" cy="104923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451579" y="2015732"/>
            <a:ext cx="929121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42079" y="330370"/>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2ED70EE-631D-417C-AE94-DE5A4C29DB53}" type="datetimeFigureOut">
              <a:rPr lang="en-IN" smtClean="0"/>
              <a:t>20-08-2023</a:t>
            </a:fld>
            <a:endParaRPr lang="en-IN"/>
          </a:p>
        </p:txBody>
      </p:sp>
      <p:sp>
        <p:nvSpPr>
          <p:cNvPr id="5" name="Footer Placeholder 4"/>
          <p:cNvSpPr>
            <a:spLocks noGrp="1"/>
          </p:cNvSpPr>
          <p:nvPr>
            <p:ph type="ftr" sz="quarter" idx="3"/>
          </p:nvPr>
        </p:nvSpPr>
        <p:spPr>
          <a:xfrm>
            <a:off x="1451579" y="329307"/>
            <a:ext cx="5626774" cy="309201"/>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IN"/>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6B186CC-7F2F-49B4-854F-860E83A8E660}" type="slidenum">
              <a:rPr lang="en-IN" smtClean="0"/>
              <a:t>‹#›</a:t>
            </a:fld>
            <a:endParaRPr lang="en-IN"/>
          </a:p>
        </p:txBody>
      </p:sp>
      <p:sp>
        <p:nvSpPr>
          <p:cNvPr id="9" name="Rectangle 8"/>
          <p:cNvSpPr/>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pic>
        <p:nvPicPr>
          <p:cNvPr id="10" name="Picture 9"/>
          <p:cNvPicPr>
            <a:picLocks noChangeAspect="1"/>
          </p:cNvPicPr>
          <p:nvPr/>
        </p:nvPicPr>
        <p:blipFill>
          <a:blip r:embed="rId13">
            <a:extLst>
              <a:ext uri="{28A0092B-C50C-407E-A947-70E740481C1C}">
                <a14:useLocalDpi xmlns:a14="http://schemas.microsoft.com/office/drawing/2010/main" val="0"/>
              </a:ext>
            </a:extLst>
          </a:blip>
          <a:srcRect t="1538" b="-1538"/>
          <a:stretch>
            <a:fillRect/>
          </a:stretch>
        </p:blipFill>
        <p:spPr>
          <a:xfrm>
            <a:off x="0" y="6129338"/>
            <a:ext cx="12192000" cy="742950"/>
          </a:xfrm>
          <a:prstGeom prst="rect">
            <a:avLst/>
          </a:prstGeom>
        </p:spPr>
      </p:pic>
      <p:cxnSp>
        <p:nvCxnSpPr>
          <p:cNvPr id="12" name="Straight Connector 11"/>
          <p:cNvCxnSpPr/>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3164189"/>
      </p:ext>
    </p:extLst>
  </p:cSld>
  <p:clrMap bg1="dk1" tx1="lt1" bg2="dk2" tx2="lt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ransition/>
  <p:txStyles>
    <p:title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Tx/>
        <a:buFont typeface="Arial"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Tx/>
        <a:buFont typeface="Arial"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Tx/>
        <a:buFont typeface="Arial"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Tx/>
        <a:buFont typeface="Arial"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Tx/>
        <a:buFont typeface="Arial"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Tx/>
        <a:buFont typeface="Arial"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Tx/>
        <a:buFont typeface="Arial"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Tx/>
        <a:buFont typeface="Arial"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Tx/>
        <a:buFont typeface="Arial"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9.xml"/></Relationships>
</file>

<file path=ppt/slides/_rels/slide100.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15.xml"/></Relationships>
</file>

<file path=ppt/slides/_rels/slide101.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115.xml"/></Relationships>
</file>

<file path=ppt/slides/_rels/slide102.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15.xml"/></Relationships>
</file>

<file path=ppt/slides/_rels/slide103.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15.xml"/></Relationships>
</file>

<file path=ppt/slides/_rels/slide104.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15.xml"/></Relationships>
</file>

<file path=ppt/slides/_rels/slide105.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15.xml"/></Relationships>
</file>

<file path=ppt/slides/_rels/slide106.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115.xml"/></Relationships>
</file>

<file path=ppt/slides/_rels/slide10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jpeg"/><Relationship Id="rId1" Type="http://schemas.openxmlformats.org/officeDocument/2006/relationships/slideLayout" Target="../slideLayouts/slideLayout43.xml"/></Relationships>
</file>

<file path=ppt/slides/_rels/slide108.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44.xml"/><Relationship Id="rId4" Type="http://schemas.openxmlformats.org/officeDocument/2006/relationships/image" Target="../media/image153.jpeg"/></Relationships>
</file>

<file path=ppt/slides/_rels/slide109.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44.xml"/></Relationships>
</file>

<file path=ppt/slides/_rels/slide111.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4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13.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44.xml"/><Relationship Id="rId4" Type="http://schemas.openxmlformats.org/officeDocument/2006/relationships/image" Target="../media/image159.jpeg"/></Relationships>
</file>

<file path=ppt/slides/_rels/slide114.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44.xml"/></Relationships>
</file>

<file path=ppt/slides/_rels/slide115.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4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18.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4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9.xml"/></Relationships>
</file>

<file path=ppt/slides/_rels/slide120.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44.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9.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7.xml.rels><?xml version="1.0" encoding="UTF-8" standalone="yes"?>
<Relationships xmlns="http://schemas.openxmlformats.org/package/2006/relationships"><Relationship Id="rId3" Type="http://schemas.openxmlformats.org/officeDocument/2006/relationships/hyperlink" Target="https://www.thebluediamondgallery.com/wooden-tile/d/data.html" TargetMode="External"/><Relationship Id="rId2" Type="http://schemas.openxmlformats.org/officeDocument/2006/relationships/image" Target="../media/image164.jpg"/><Relationship Id="rId1" Type="http://schemas.openxmlformats.org/officeDocument/2006/relationships/slideLayout" Target="../slideLayouts/slideLayout142.xml"/></Relationships>
</file>

<file path=ppt/slides/_rels/slide138.xml.rels><?xml version="1.0" encoding="UTF-8" standalone="yes"?>
<Relationships xmlns="http://schemas.openxmlformats.org/package/2006/relationships"><Relationship Id="rId3" Type="http://schemas.openxmlformats.org/officeDocument/2006/relationships/hyperlink" Target="https://www.pexels.com/photo/chart-close-up-data-desk-590022/" TargetMode="External"/><Relationship Id="rId2" Type="http://schemas.openxmlformats.org/officeDocument/2006/relationships/image" Target="../media/image165.jpeg"/><Relationship Id="rId1" Type="http://schemas.openxmlformats.org/officeDocument/2006/relationships/slideLayout" Target="../slideLayouts/slideLayout142.xml"/></Relationships>
</file>

<file path=ppt/slides/_rels/slide139.xml.rels><?xml version="1.0" encoding="UTF-8" standalone="yes"?>
<Relationships xmlns="http://schemas.openxmlformats.org/package/2006/relationships"><Relationship Id="rId3" Type="http://schemas.openxmlformats.org/officeDocument/2006/relationships/hyperlink" Target="https://www.piqsels.com/en/public-domain-photo-jrdxd" TargetMode="External"/><Relationship Id="rId2" Type="http://schemas.openxmlformats.org/officeDocument/2006/relationships/image" Target="../media/image166.jpg"/><Relationship Id="rId1" Type="http://schemas.openxmlformats.org/officeDocument/2006/relationships/slideLayout" Target="../slideLayouts/slideLayout14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9.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42.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13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8.png"/><Relationship Id="rId1" Type="http://schemas.openxmlformats.org/officeDocument/2006/relationships/slideLayout" Target="../slideLayouts/slideLayout152.xml"/></Relationships>
</file>

<file path=ppt/slides/_rels/slide145.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5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151.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159.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153.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158.xml"/></Relationships>
</file>

<file path=ppt/slides/_rels/slide154.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158.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156.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159.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158.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158.xml"/></Relationships>
</file>

<file path=ppt/slides/_rels/slide159.xml.rels><?xml version="1.0" encoding="UTF-8" standalone="yes"?>
<Relationships xmlns="http://schemas.openxmlformats.org/package/2006/relationships"><Relationship Id="rId3" Type="http://schemas.openxmlformats.org/officeDocument/2006/relationships/image" Target="../media/image175.wmf"/><Relationship Id="rId2" Type="http://schemas.openxmlformats.org/officeDocument/2006/relationships/oleObject" Target="../embeddings/oleObject1.bin"/><Relationship Id="rId1" Type="http://schemas.openxmlformats.org/officeDocument/2006/relationships/slideLayout" Target="../slideLayouts/slideLayout158.xml"/><Relationship Id="rId5" Type="http://schemas.openxmlformats.org/officeDocument/2006/relationships/image" Target="../media/image176.wmf"/><Relationship Id="rId4" Type="http://schemas.openxmlformats.org/officeDocument/2006/relationships/oleObject" Target="../embeddings/oleObject2.bin"/></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4.xml"/></Relationships>
</file>

<file path=ppt/slides/_rels/slide160.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159.xml"/></Relationships>
</file>

<file path=ppt/slides/_rels/slide161.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159.xml"/></Relationships>
</file>

<file path=ppt/slides/_rels/slide162.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jpeg"/><Relationship Id="rId1" Type="http://schemas.openxmlformats.org/officeDocument/2006/relationships/slideLayout" Target="../slideLayouts/slideLayout159.xml"/></Relationships>
</file>

<file path=ppt/slides/_rels/slide163.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161.xml"/></Relationships>
</file>

<file path=ppt/slides/_rels/slide164.xml.rels><?xml version="1.0" encoding="UTF-8" standalone="yes"?>
<Relationships xmlns="http://schemas.openxmlformats.org/package/2006/relationships"><Relationship Id="rId3" Type="http://schemas.openxmlformats.org/officeDocument/2006/relationships/image" Target="../media/image175.wmf"/><Relationship Id="rId2" Type="http://schemas.openxmlformats.org/officeDocument/2006/relationships/oleObject" Target="../embeddings/oleObject3.bin"/><Relationship Id="rId1" Type="http://schemas.openxmlformats.org/officeDocument/2006/relationships/slideLayout" Target="../slideLayouts/slideLayout169.xml"/><Relationship Id="rId5" Type="http://schemas.openxmlformats.org/officeDocument/2006/relationships/image" Target="../media/image180.wmf"/><Relationship Id="rId4" Type="http://schemas.openxmlformats.org/officeDocument/2006/relationships/oleObject" Target="../embeddings/oleObject4.bin"/></Relationships>
</file>

<file path=ppt/slides/_rels/slide165.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171.xml"/></Relationships>
</file>

<file path=ppt/slides/_rels/slide166.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170.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70.xml"/></Relationships>
</file>

<file path=ppt/slides/_rels/slide168.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170.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4.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85.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4.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02.xml"/></Relationships>
</file>

<file path=ppt/slides/_rels/slide186.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05.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188.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205.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07.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3.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5.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5.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5.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15.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7.jpeg"/><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3" Type="http://schemas.openxmlformats.org/officeDocument/2006/relationships/hyperlink" Target="https://www.simplilearn.com/how-to-become-marketing-manager-article" TargetMode="External"/><Relationship Id="rId2" Type="http://schemas.openxmlformats.org/officeDocument/2006/relationships/image" Target="../media/image17.jpeg"/><Relationship Id="rId1" Type="http://schemas.openxmlformats.org/officeDocument/2006/relationships/slideLayout" Target="../slideLayouts/slideLayout33.xml"/><Relationship Id="rId4" Type="http://schemas.openxmlformats.org/officeDocument/2006/relationships/hyperlink" Target="https://www.simplilearn.com/digital-marketing-strategy-article"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6.xml"/></Relationships>
</file>

<file path=ppt/slides/_rels/slide5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6.xml"/><Relationship Id="rId5" Type="http://schemas.openxmlformats.org/officeDocument/2006/relationships/image" Target="../media/image50.jpeg"/><Relationship Id="rId4" Type="http://schemas.openxmlformats.org/officeDocument/2006/relationships/image" Target="../media/image49.jpeg"/></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66.xml"/><Relationship Id="rId4" Type="http://schemas.openxmlformats.org/officeDocument/2006/relationships/image" Target="../media/image53.jpeg"/></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6.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66.xml"/><Relationship Id="rId4" Type="http://schemas.openxmlformats.org/officeDocument/2006/relationships/image" Target="../media/image57.jpeg"/></Relationships>
</file>

<file path=ppt/slides/_rels/slide5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diagramLayout" Target="../diagrams/layout5.xml"/><Relationship Id="rId7" Type="http://schemas.openxmlformats.org/officeDocument/2006/relationships/image" Target="../media/image60.jpeg"/><Relationship Id="rId2" Type="http://schemas.openxmlformats.org/officeDocument/2006/relationships/diagramData" Target="../diagrams/data5.xml"/><Relationship Id="rId1" Type="http://schemas.openxmlformats.org/officeDocument/2006/relationships/slideLayout" Target="../slideLayouts/slideLayout1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 Id="rId9" Type="http://schemas.openxmlformats.org/officeDocument/2006/relationships/image" Target="../media/image62.png"/></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3.jpeg"/><Relationship Id="rId1" Type="http://schemas.openxmlformats.org/officeDocument/2006/relationships/slideLayout" Target="../slideLayouts/slideLayout1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xml"/><Relationship Id="rId1" Type="http://schemas.openxmlformats.org/officeDocument/2006/relationships/slideLayout" Target="../slideLayouts/slideLayout76.xml"/></Relationships>
</file>

<file path=ppt/slides/_rels/slide6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xml"/><Relationship Id="rId1" Type="http://schemas.openxmlformats.org/officeDocument/2006/relationships/slideLayout" Target="../slideLayouts/slideLayout78.xml"/></Relationships>
</file>

<file path=ppt/slides/_rels/slide6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xml"/><Relationship Id="rId1" Type="http://schemas.openxmlformats.org/officeDocument/2006/relationships/slideLayout" Target="../slideLayouts/slideLayout78.xml"/></Relationships>
</file>

<file path=ppt/slides/_rels/slide6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xml"/><Relationship Id="rId1" Type="http://schemas.openxmlformats.org/officeDocument/2006/relationships/slideLayout" Target="../slideLayouts/slideLayout7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xml"/><Relationship Id="rId1" Type="http://schemas.openxmlformats.org/officeDocument/2006/relationships/slideLayout" Target="../slideLayouts/slideLayout77.xml"/></Relationships>
</file>

<file path=ppt/slides/_rels/slide7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g"/><Relationship Id="rId1" Type="http://schemas.openxmlformats.org/officeDocument/2006/relationships/slideLayout" Target="../slideLayouts/slideLayout230.xml"/><Relationship Id="rId4" Type="http://schemas.openxmlformats.org/officeDocument/2006/relationships/image" Target="../media/image74.png"/></Relationships>
</file>

<file path=ppt/slides/_rels/slide72.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30.xml"/></Relationships>
</file>

<file path=ppt/slides/_rels/slide73.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30.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30.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7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30.xml"/></Relationships>
</file>

<file path=ppt/slides/_rels/slide76.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86.png"/><Relationship Id="rId1" Type="http://schemas.openxmlformats.org/officeDocument/2006/relationships/slideLayout" Target="../slideLayouts/slideLayout23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93.xml"/><Relationship Id="rId4" Type="http://schemas.openxmlformats.org/officeDocument/2006/relationships/image" Target="../media/image90.svg"/></Relationships>
</file>

<file path=ppt/slides/_rels/slide79.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93.xml"/><Relationship Id="rId5" Type="http://schemas.openxmlformats.org/officeDocument/2006/relationships/image" Target="../media/image94.png"/><Relationship Id="rId4" Type="http://schemas.openxmlformats.org/officeDocument/2006/relationships/image" Target="../media/image93.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9.xml"/></Relationships>
</file>

<file path=ppt/slides/_rels/slide80.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6.svg"/><Relationship Id="rId7"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93.xml"/><Relationship Id="rId6" Type="http://schemas.openxmlformats.org/officeDocument/2006/relationships/image" Target="../media/image99.svg"/><Relationship Id="rId5" Type="http://schemas.openxmlformats.org/officeDocument/2006/relationships/image" Target="../media/image98.png"/><Relationship Id="rId10" Type="http://schemas.openxmlformats.org/officeDocument/2006/relationships/image" Target="../media/image103.svg"/><Relationship Id="rId4" Type="http://schemas.openxmlformats.org/officeDocument/2006/relationships/image" Target="../media/image97.jpeg"/><Relationship Id="rId9" Type="http://schemas.openxmlformats.org/officeDocument/2006/relationships/image" Target="../media/image102.png"/></Relationships>
</file>

<file path=ppt/slides/_rels/slide8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93.xml"/><Relationship Id="rId5" Type="http://schemas.openxmlformats.org/officeDocument/2006/relationships/image" Target="../media/image107.jpeg"/><Relationship Id="rId4" Type="http://schemas.openxmlformats.org/officeDocument/2006/relationships/image" Target="../media/image106.sv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98.xml"/><Relationship Id="rId4" Type="http://schemas.openxmlformats.org/officeDocument/2006/relationships/image" Target="../media/image110.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99.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99.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9.xml"/></Relationships>
</file>

<file path=ppt/slides/_rels/slide9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99.xml"/></Relationships>
</file>

<file path=ppt/slides/_rels/slide91.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image" Target="../media/image112.png"/><Relationship Id="rId7" Type="http://schemas.openxmlformats.org/officeDocument/2006/relationships/image" Target="../media/image116.jpeg"/><Relationship Id="rId2" Type="http://schemas.openxmlformats.org/officeDocument/2006/relationships/notesSlide" Target="../notesSlides/notesSlide6.xml"/><Relationship Id="rId1" Type="http://schemas.openxmlformats.org/officeDocument/2006/relationships/slideLayout" Target="../slideLayouts/slideLayout76.xml"/><Relationship Id="rId6" Type="http://schemas.openxmlformats.org/officeDocument/2006/relationships/image" Target="../media/image115.jpeg"/><Relationship Id="rId5" Type="http://schemas.openxmlformats.org/officeDocument/2006/relationships/image" Target="../media/image114.jpeg"/><Relationship Id="rId10" Type="http://schemas.openxmlformats.org/officeDocument/2006/relationships/image" Target="../media/image119.jpeg"/><Relationship Id="rId4" Type="http://schemas.openxmlformats.org/officeDocument/2006/relationships/image" Target="../media/image113.png"/><Relationship Id="rId9" Type="http://schemas.openxmlformats.org/officeDocument/2006/relationships/image" Target="../media/image118.jpeg"/></Relationships>
</file>

<file path=ppt/slides/_rels/slide9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7.xml"/><Relationship Id="rId1" Type="http://schemas.openxmlformats.org/officeDocument/2006/relationships/slideLayout" Target="../slideLayouts/slideLayout76.xml"/></Relationships>
</file>

<file path=ppt/slides/_rels/slide9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8.xml"/><Relationship Id="rId1" Type="http://schemas.openxmlformats.org/officeDocument/2006/relationships/slideLayout" Target="../slideLayouts/slideLayout78.xml"/></Relationships>
</file>

<file path=ppt/slides/_rels/slide94.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image" Target="../media/image122.jpeg"/><Relationship Id="rId7" Type="http://schemas.openxmlformats.org/officeDocument/2006/relationships/image" Target="../media/image126.jpeg"/><Relationship Id="rId2" Type="http://schemas.openxmlformats.org/officeDocument/2006/relationships/notesSlide" Target="../notesSlides/notesSlide9.xml"/><Relationship Id="rId1" Type="http://schemas.openxmlformats.org/officeDocument/2006/relationships/slideLayout" Target="../slideLayouts/slideLayout78.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jpeg"/></Relationships>
</file>

<file path=ppt/slides/_rels/slide95.xml.rels><?xml version="1.0" encoding="UTF-8" standalone="yes"?>
<Relationships xmlns="http://schemas.openxmlformats.org/package/2006/relationships"><Relationship Id="rId8" Type="http://schemas.openxmlformats.org/officeDocument/2006/relationships/image" Target="../media/image132.jpeg"/><Relationship Id="rId3" Type="http://schemas.openxmlformats.org/officeDocument/2006/relationships/image" Target="../media/image122.jpeg"/><Relationship Id="rId7" Type="http://schemas.openxmlformats.org/officeDocument/2006/relationships/image" Target="../media/image131.jpeg"/><Relationship Id="rId2" Type="http://schemas.openxmlformats.org/officeDocument/2006/relationships/notesSlide" Target="../notesSlides/notesSlide10.xml"/><Relationship Id="rId1" Type="http://schemas.openxmlformats.org/officeDocument/2006/relationships/slideLayout" Target="../slideLayouts/slideLayout78.xml"/><Relationship Id="rId6" Type="http://schemas.openxmlformats.org/officeDocument/2006/relationships/image" Target="../media/image130.jpeg"/><Relationship Id="rId5" Type="http://schemas.openxmlformats.org/officeDocument/2006/relationships/image" Target="../media/image129.png"/><Relationship Id="rId4" Type="http://schemas.openxmlformats.org/officeDocument/2006/relationships/image" Target="../media/image128.jpeg"/><Relationship Id="rId9" Type="http://schemas.openxmlformats.org/officeDocument/2006/relationships/image" Target="../media/image133.jpeg"/></Relationships>
</file>

<file path=ppt/slides/_rels/slide9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1.xml"/><Relationship Id="rId1" Type="http://schemas.openxmlformats.org/officeDocument/2006/relationships/slideLayout" Target="../slideLayouts/slideLayout78.xml"/></Relationships>
</file>

<file path=ppt/slides/_rels/slide9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2.xml"/><Relationship Id="rId1" Type="http://schemas.openxmlformats.org/officeDocument/2006/relationships/slideLayout" Target="../slideLayouts/slideLayout78.xml"/><Relationship Id="rId6" Type="http://schemas.openxmlformats.org/officeDocument/2006/relationships/image" Target="../media/image138.png"/><Relationship Id="rId5" Type="http://schemas.openxmlformats.org/officeDocument/2006/relationships/image" Target="../media/image137.jpeg"/><Relationship Id="rId4" Type="http://schemas.openxmlformats.org/officeDocument/2006/relationships/image" Target="../media/image136.png"/></Relationships>
</file>

<file path=ppt/slides/_rels/slide98.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15.xml"/></Relationships>
</file>

<file path=ppt/slides/_rels/slide99.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1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89985-85B7-2B0A-0162-EE5B089A9092}"/>
              </a:ext>
            </a:extLst>
          </p:cNvPr>
          <p:cNvSpPr>
            <a:spLocks noGrp="1"/>
          </p:cNvSpPr>
          <p:nvPr>
            <p:ph type="ctrTitle"/>
          </p:nvPr>
        </p:nvSpPr>
        <p:spPr>
          <a:xfrm>
            <a:off x="1524000" y="712788"/>
            <a:ext cx="9144000" cy="2387600"/>
          </a:xfrm>
        </p:spPr>
        <p:txBody>
          <a:bodyPr>
            <a:normAutofit/>
          </a:bodyPr>
          <a:lstStyle/>
          <a:p>
            <a:r>
              <a:rPr lang="en-US" sz="8800" b="1" dirty="0">
                <a:solidFill>
                  <a:schemeClr val="accent6">
                    <a:lumMod val="50000"/>
                  </a:schemeClr>
                </a:solidFill>
              </a:rPr>
              <a:t>Organic Farming </a:t>
            </a:r>
            <a:endParaRPr lang="en-IN" sz="8800" b="1" dirty="0">
              <a:solidFill>
                <a:schemeClr val="accent6">
                  <a:lumMod val="50000"/>
                </a:schemeClr>
              </a:solidFill>
            </a:endParaRPr>
          </a:p>
        </p:txBody>
      </p:sp>
      <p:sp>
        <p:nvSpPr>
          <p:cNvPr id="3" name="Subtitle 2">
            <a:extLst>
              <a:ext uri="{FF2B5EF4-FFF2-40B4-BE49-F238E27FC236}">
                <a16:creationId xmlns:a16="http://schemas.microsoft.com/office/drawing/2014/main" id="{10F7755F-7693-A7AE-7244-5DD557F94BB0}"/>
              </a:ext>
            </a:extLst>
          </p:cNvPr>
          <p:cNvSpPr>
            <a:spLocks noGrp="1"/>
          </p:cNvSpPr>
          <p:nvPr>
            <p:ph type="subTitle" idx="1"/>
          </p:nvPr>
        </p:nvSpPr>
        <p:spPr>
          <a:blipFill>
            <a:blip r:embed="rId3">
              <a:alphaModFix amt="22000"/>
            </a:blip>
            <a:tile tx="0" ty="0" sx="100000" sy="100000" flip="none" algn="tl"/>
          </a:blipFill>
        </p:spPr>
        <p:txBody>
          <a:bodyPr>
            <a:normAutofit lnSpcReduction="10000"/>
          </a:bodyPr>
          <a:lstStyle/>
          <a:p>
            <a:r>
              <a:rPr lang="en-IN" b="1" dirty="0"/>
              <a:t>Skill Enhancement Course (SEC)</a:t>
            </a:r>
          </a:p>
          <a:p>
            <a:r>
              <a:rPr lang="en-IN" b="1" dirty="0"/>
              <a:t>Department of Botany</a:t>
            </a:r>
          </a:p>
          <a:p>
            <a:r>
              <a:rPr lang="en-IN" b="1" dirty="0"/>
              <a:t>Daulat Ram College</a:t>
            </a:r>
          </a:p>
          <a:p>
            <a:r>
              <a:rPr lang="en-IN" b="1" dirty="0"/>
              <a:t>University of Delhi</a:t>
            </a:r>
          </a:p>
        </p:txBody>
      </p:sp>
    </p:spTree>
    <p:extLst>
      <p:ext uri="{BB962C8B-B14F-4D97-AF65-F5344CB8AC3E}">
        <p14:creationId xmlns:p14="http://schemas.microsoft.com/office/powerpoint/2010/main" val="1249619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3CBD72-061E-9555-A8AB-541083680F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426527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94000"/>
            </a:blip>
            <a:stretch>
              <a:fillRect t="-14703" b="-14703"/>
            </a:stretch>
          </a:blipFill>
        </p:spPr>
        <p:txBody>
          <a:bodyPr/>
          <a:lst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a:lstStyle>
          <a:p>
            <a:pPr marL="0" marR="0" lvl="0" indent="0" algn="l" defTabSz="6096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cs typeface="Arial"/>
            </a:endParaRPr>
          </a:p>
        </p:txBody>
      </p:sp>
      <p:sp>
        <p:nvSpPr>
          <p:cNvPr id="3" name="TextBox 3"/>
          <p:cNvSpPr txBox="1"/>
          <p:nvPr/>
        </p:nvSpPr>
        <p:spPr>
          <a:xfrm>
            <a:off x="0" y="1528120"/>
            <a:ext cx="12017482" cy="5014064"/>
          </a:xfrm>
          <a:prstGeom prst="rect">
            <a:avLst/>
          </a:prstGeom>
        </p:spPr>
        <p:txBody>
          <a:bodyPr lIns="0" tIns="0" rIns="0" bIns="0" rtlCol="0" anchor="t">
            <a:spAutoFit/>
          </a:bodyPr>
          <a:lst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a:lstStyle>
          <a:p>
            <a:pPr marL="560449" marR="0" lvl="1" indent="-280225" algn="l" defTabSz="609600" rtl="0" eaLnBrk="1" fontAlgn="auto" latinLnBrk="0" hangingPunct="1">
              <a:lnSpc>
                <a:spcPts val="3634"/>
              </a:lnSpc>
              <a:spcBef>
                <a:spcPts val="0"/>
              </a:spcBef>
              <a:spcAft>
                <a:spcPts val="0"/>
              </a:spcAft>
              <a:buClrTx/>
              <a:buSzTx/>
              <a:buFont typeface="Arial"/>
              <a:buChar char="•"/>
              <a:tabLst/>
              <a:defRPr/>
            </a:pPr>
            <a:r>
              <a:rPr kumimoji="0" lang="en-US" sz="2595" b="0" i="0" u="none" strike="noStrike" kern="1200" cap="none" spc="0" normalizeH="0" baseline="0" noProof="0">
                <a:ln>
                  <a:noFill/>
                </a:ln>
                <a:solidFill>
                  <a:srgbClr val="FFFFFF"/>
                </a:solidFill>
                <a:effectLst/>
                <a:uLnTx/>
                <a:uFillTx/>
                <a:latin typeface="Alice"/>
                <a:cs typeface="Arial"/>
              </a:rPr>
              <a:t>To be sensitive to the texture of literary language.</a:t>
            </a:r>
          </a:p>
          <a:p>
            <a:pPr marL="560449" marR="0" lvl="1" indent="-280225" algn="l" defTabSz="609600" rtl="0" eaLnBrk="1" fontAlgn="auto" latinLnBrk="0" hangingPunct="1">
              <a:lnSpc>
                <a:spcPts val="3634"/>
              </a:lnSpc>
              <a:spcBef>
                <a:spcPts val="0"/>
              </a:spcBef>
              <a:spcAft>
                <a:spcPts val="0"/>
              </a:spcAft>
              <a:buClrTx/>
              <a:buSzTx/>
              <a:buFont typeface="Arial"/>
              <a:buChar char="•"/>
              <a:tabLst/>
              <a:defRPr/>
            </a:pPr>
            <a:r>
              <a:rPr kumimoji="0" lang="en-US" sz="2595" b="0" i="0" u="none" strike="noStrike" kern="1200" cap="none" spc="0" normalizeH="0" baseline="0" noProof="0">
                <a:ln>
                  <a:noFill/>
                </a:ln>
                <a:solidFill>
                  <a:srgbClr val="FFFFFF"/>
                </a:solidFill>
                <a:effectLst/>
                <a:uLnTx/>
                <a:uFillTx/>
                <a:latin typeface="Alice"/>
                <a:cs typeface="Arial"/>
              </a:rPr>
              <a:t>To develop craft in creative writing. </a:t>
            </a:r>
          </a:p>
          <a:p>
            <a:pPr marL="560449" marR="0" lvl="1" indent="-280225" algn="l" defTabSz="609600" rtl="0" eaLnBrk="1" fontAlgn="auto" latinLnBrk="0" hangingPunct="1">
              <a:lnSpc>
                <a:spcPts val="3634"/>
              </a:lnSpc>
              <a:spcBef>
                <a:spcPts val="0"/>
              </a:spcBef>
              <a:spcAft>
                <a:spcPts val="0"/>
              </a:spcAft>
              <a:buClrTx/>
              <a:buSzTx/>
              <a:buFont typeface="Arial"/>
              <a:buChar char="•"/>
              <a:tabLst/>
              <a:defRPr/>
            </a:pPr>
            <a:r>
              <a:rPr kumimoji="0" lang="en-US" sz="2595" b="0" i="0" u="none" strike="noStrike" kern="1200" cap="none" spc="0" normalizeH="0" baseline="0" noProof="0">
                <a:ln>
                  <a:noFill/>
                </a:ln>
                <a:solidFill>
                  <a:srgbClr val="FFFFFF"/>
                </a:solidFill>
                <a:effectLst/>
                <a:uLnTx/>
                <a:uFillTx/>
                <a:latin typeface="Alice"/>
                <a:cs typeface="Arial"/>
              </a:rPr>
              <a:t>To be able to develop sense of expression through poetry/short story/biography. </a:t>
            </a:r>
          </a:p>
          <a:p>
            <a:pPr marL="560449" marR="0" lvl="1" indent="-280225" algn="l" defTabSz="609600" rtl="0" eaLnBrk="1" fontAlgn="auto" latinLnBrk="0" hangingPunct="1">
              <a:lnSpc>
                <a:spcPts val="3634"/>
              </a:lnSpc>
              <a:spcBef>
                <a:spcPts val="0"/>
              </a:spcBef>
              <a:spcAft>
                <a:spcPts val="0"/>
              </a:spcAft>
              <a:buClrTx/>
              <a:buSzTx/>
              <a:buFont typeface="Arial"/>
              <a:buChar char="•"/>
              <a:tabLst/>
              <a:defRPr/>
            </a:pPr>
            <a:r>
              <a:rPr kumimoji="0" lang="en-US" sz="2595" b="0" i="0" u="none" strike="noStrike" kern="1200" cap="none" spc="0" normalizeH="0" baseline="0" noProof="0">
                <a:ln>
                  <a:noFill/>
                </a:ln>
                <a:solidFill>
                  <a:srgbClr val="FFFFFF"/>
                </a:solidFill>
                <a:effectLst/>
                <a:uLnTx/>
                <a:uFillTx/>
                <a:latin typeface="Alice"/>
                <a:cs typeface="Arial"/>
              </a:rPr>
              <a:t>To develop an understanding of the relationship between an individual and society.</a:t>
            </a:r>
          </a:p>
          <a:p>
            <a:pPr marL="560449" marR="0" lvl="1" indent="-280225" algn="l" defTabSz="609600" rtl="0" eaLnBrk="1" fontAlgn="auto" latinLnBrk="0" hangingPunct="1">
              <a:lnSpc>
                <a:spcPts val="3634"/>
              </a:lnSpc>
              <a:spcBef>
                <a:spcPts val="0"/>
              </a:spcBef>
              <a:spcAft>
                <a:spcPts val="0"/>
              </a:spcAft>
              <a:buClrTx/>
              <a:buSzTx/>
              <a:buFont typeface="Arial"/>
              <a:buChar char="•"/>
              <a:tabLst/>
              <a:defRPr/>
            </a:pPr>
            <a:r>
              <a:rPr kumimoji="0" lang="en-US" sz="2595" b="0" i="0" u="none" strike="noStrike" kern="1200" cap="none" spc="0" normalizeH="0" baseline="0" noProof="0">
                <a:ln>
                  <a:noFill/>
                </a:ln>
                <a:solidFill>
                  <a:srgbClr val="FFFFFF"/>
                </a:solidFill>
                <a:effectLst/>
                <a:uLnTx/>
                <a:uFillTx/>
                <a:latin typeface="Alice"/>
                <a:cs typeface="Arial"/>
              </a:rPr>
              <a:t> To develop an understanding of theatre and performance through drama will also help them to develop observatory and behavioural skills. </a:t>
            </a:r>
          </a:p>
          <a:p>
            <a:pPr marL="560449" marR="0" lvl="1" indent="-280225" algn="l" defTabSz="609600" rtl="0" eaLnBrk="1" fontAlgn="auto" latinLnBrk="0" hangingPunct="1">
              <a:lnSpc>
                <a:spcPts val="3634"/>
              </a:lnSpc>
              <a:spcBef>
                <a:spcPts val="0"/>
              </a:spcBef>
              <a:spcAft>
                <a:spcPts val="0"/>
              </a:spcAft>
              <a:buClrTx/>
              <a:buSzTx/>
              <a:buFont typeface="Arial"/>
              <a:buChar char="•"/>
              <a:tabLst/>
              <a:defRPr/>
            </a:pPr>
            <a:r>
              <a:rPr kumimoji="0" lang="en-US" sz="2595" b="0" i="0" u="none" strike="noStrike" kern="1200" cap="none" spc="0" normalizeH="0" baseline="0" noProof="0">
                <a:ln>
                  <a:noFill/>
                </a:ln>
                <a:solidFill>
                  <a:srgbClr val="FFFFFF"/>
                </a:solidFill>
                <a:effectLst/>
                <a:uLnTx/>
                <a:uFillTx/>
                <a:latin typeface="Alice"/>
                <a:cs typeface="Arial"/>
              </a:rPr>
              <a:t>To develop a critical thought process</a:t>
            </a:r>
          </a:p>
          <a:p>
            <a:pPr marL="560449" marR="0" lvl="1" indent="-280225" algn="l" defTabSz="609600" rtl="0" eaLnBrk="1" fontAlgn="auto" latinLnBrk="0" hangingPunct="1">
              <a:lnSpc>
                <a:spcPts val="3634"/>
              </a:lnSpc>
              <a:spcBef>
                <a:spcPts val="0"/>
              </a:spcBef>
              <a:spcAft>
                <a:spcPts val="0"/>
              </a:spcAft>
              <a:buClrTx/>
              <a:buSzTx/>
              <a:buFont typeface="Arial"/>
              <a:buChar char="•"/>
              <a:tabLst/>
              <a:defRPr/>
            </a:pPr>
            <a:r>
              <a:rPr kumimoji="0" lang="en-US" sz="2595" b="0" i="0" u="none" strike="noStrike" kern="1200" cap="none" spc="0" normalizeH="0" baseline="0" noProof="0">
                <a:ln>
                  <a:noFill/>
                </a:ln>
                <a:solidFill>
                  <a:srgbClr val="FFFFFF"/>
                </a:solidFill>
                <a:effectLst/>
                <a:uLnTx/>
                <a:uFillTx/>
                <a:latin typeface="Alice"/>
                <a:cs typeface="Arial"/>
              </a:rPr>
              <a:t>Skills: Editing, Proof-reading, formulation of draft (s) etc.</a:t>
            </a:r>
          </a:p>
          <a:p>
            <a:pPr marL="0" marR="0" lvl="0" indent="0" algn="l" defTabSz="609600" rtl="0" eaLnBrk="1" fontAlgn="auto" latinLnBrk="0" hangingPunct="1">
              <a:lnSpc>
                <a:spcPts val="3634"/>
              </a:lnSpc>
              <a:spcBef>
                <a:spcPts val="0"/>
              </a:spcBef>
              <a:spcAft>
                <a:spcPts val="0"/>
              </a:spcAft>
              <a:buClrTx/>
              <a:buSzTx/>
              <a:buFontTx/>
              <a:buNone/>
              <a:tabLst/>
              <a:defRPr/>
            </a:pPr>
            <a:endParaRPr kumimoji="0" lang="en-US" sz="2595" b="0" i="0" u="none" strike="noStrike" kern="1200" cap="none" spc="0" normalizeH="0" baseline="0" noProof="0">
              <a:ln>
                <a:noFill/>
              </a:ln>
              <a:solidFill>
                <a:srgbClr val="FFFFFF"/>
              </a:solidFill>
              <a:effectLst/>
              <a:uLnTx/>
              <a:uFillTx/>
              <a:latin typeface="Alice"/>
              <a:cs typeface="Arial"/>
            </a:endParaRPr>
          </a:p>
        </p:txBody>
      </p:sp>
      <p:sp>
        <p:nvSpPr>
          <p:cNvPr id="4" name="TextBox 4"/>
          <p:cNvSpPr txBox="1"/>
          <p:nvPr/>
        </p:nvSpPr>
        <p:spPr>
          <a:xfrm>
            <a:off x="2799783" y="212597"/>
            <a:ext cx="5297686" cy="597747"/>
          </a:xfrm>
          <a:prstGeom prst="rect">
            <a:avLst/>
          </a:prstGeom>
        </p:spPr>
        <p:txBody>
          <a:bodyPr lIns="0" tIns="0" rIns="0" bIns="0" rtlCol="0" anchor="t">
            <a:spAutoFit/>
          </a:bodyPr>
          <a:lst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a:lstStyle>
          <a:p>
            <a:pPr marL="0" marR="0" lvl="0" indent="0" algn="ctr" defTabSz="609600" rtl="0" eaLnBrk="1" fontAlgn="auto" latinLnBrk="0" hangingPunct="1">
              <a:lnSpc>
                <a:spcPts val="4853"/>
              </a:lnSpc>
              <a:spcBef>
                <a:spcPts val="0"/>
              </a:spcBef>
              <a:spcAft>
                <a:spcPts val="0"/>
              </a:spcAft>
              <a:buClrTx/>
              <a:buSzTx/>
              <a:buFontTx/>
              <a:buNone/>
              <a:tabLst/>
              <a:defRPr/>
            </a:pPr>
            <a:r>
              <a:rPr kumimoji="0" lang="en-US" sz="3466" b="0" i="0" u="none" strike="noStrike" kern="1200" cap="none" spc="0" normalizeH="0" baseline="0" noProof="0">
                <a:ln>
                  <a:noFill/>
                </a:ln>
                <a:solidFill>
                  <a:srgbClr val="FFFFFF"/>
                </a:solidFill>
                <a:effectLst/>
                <a:uLnTx/>
                <a:uFillTx/>
                <a:latin typeface="Alice"/>
                <a:cs typeface="Arial"/>
              </a:rPr>
              <a:t>Learning Outcomes</a:t>
            </a:r>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81000"/>
            </a:blip>
            <a:stretch>
              <a:fillRect t="-9259" b="-9259"/>
            </a:stretch>
          </a:blipFill>
        </p:spPr>
        <p:txBody>
          <a:bodyPr/>
          <a:lst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a:lstStyle>
          <a:p>
            <a:pPr marL="0" marR="0" lvl="0" indent="0" algn="l" defTabSz="6096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cs typeface="Arial"/>
            </a:endParaRPr>
          </a:p>
        </p:txBody>
      </p:sp>
      <p:sp>
        <p:nvSpPr>
          <p:cNvPr id="3" name="TextBox 3"/>
          <p:cNvSpPr txBox="1"/>
          <p:nvPr/>
        </p:nvSpPr>
        <p:spPr>
          <a:xfrm>
            <a:off x="82583" y="1378644"/>
            <a:ext cx="12026833" cy="5170057"/>
          </a:xfrm>
          <a:prstGeom prst="rect">
            <a:avLst/>
          </a:prstGeom>
        </p:spPr>
        <p:txBody>
          <a:bodyPr lIns="0" tIns="0" rIns="0" bIns="0" rtlCol="0" anchor="t">
            <a:spAutoFit/>
          </a:bodyPr>
          <a:lst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a:lstStyle>
          <a:p>
            <a:pPr marL="529917" marR="0" lvl="1" indent="-264959" algn="l" defTabSz="609600" rtl="0" eaLnBrk="1" fontAlgn="auto" latinLnBrk="0" hangingPunct="1">
              <a:lnSpc>
                <a:spcPts val="3436"/>
              </a:lnSpc>
              <a:spcBef>
                <a:spcPts val="0"/>
              </a:spcBef>
              <a:spcAft>
                <a:spcPts val="0"/>
              </a:spcAft>
              <a:buClrTx/>
              <a:buSzTx/>
              <a:buFont typeface="Arial"/>
              <a:buChar char="•"/>
              <a:tabLst/>
              <a:defRPr/>
            </a:pPr>
            <a:r>
              <a:rPr kumimoji="0" lang="en-US" sz="2454" b="0" i="0" u="none" strike="noStrike" kern="1200" cap="none" spc="123" normalizeH="0" baseline="0" noProof="0">
                <a:ln>
                  <a:noFill/>
                </a:ln>
                <a:solidFill>
                  <a:srgbClr val="FFFFFF"/>
                </a:solidFill>
                <a:effectLst/>
                <a:uLnTx/>
                <a:uFillTx/>
                <a:latin typeface="Alice"/>
                <a:cs typeface="Arial"/>
              </a:rPr>
              <a:t>Introduction to Creative Writing- Meaning, Importance</a:t>
            </a:r>
          </a:p>
          <a:p>
            <a:pPr marL="529917" marR="0" lvl="1" indent="-264959" algn="l" defTabSz="609600" rtl="0" eaLnBrk="1" fontAlgn="auto" latinLnBrk="0" hangingPunct="1">
              <a:lnSpc>
                <a:spcPts val="3436"/>
              </a:lnSpc>
              <a:spcBef>
                <a:spcPts val="0"/>
              </a:spcBef>
              <a:spcAft>
                <a:spcPts val="0"/>
              </a:spcAft>
              <a:buClrTx/>
              <a:buSzTx/>
              <a:buFont typeface="Arial"/>
              <a:buChar char="•"/>
              <a:tabLst/>
              <a:defRPr/>
            </a:pPr>
            <a:endParaRPr kumimoji="0" lang="en-US" sz="2454" b="0" i="0" u="none" strike="noStrike" kern="1200" cap="none" spc="123" normalizeH="0" baseline="0" noProof="0">
              <a:ln>
                <a:noFill/>
              </a:ln>
              <a:solidFill>
                <a:srgbClr val="FFFFFF"/>
              </a:solidFill>
              <a:effectLst/>
              <a:uLnTx/>
              <a:uFillTx/>
              <a:latin typeface="Alice"/>
              <a:cs typeface="Arial"/>
            </a:endParaRPr>
          </a:p>
          <a:p>
            <a:pPr marL="529917" marR="0" lvl="1" indent="-264959" algn="l" defTabSz="609600" rtl="0" eaLnBrk="1" fontAlgn="auto" latinLnBrk="0" hangingPunct="1">
              <a:lnSpc>
                <a:spcPts val="3436"/>
              </a:lnSpc>
              <a:spcBef>
                <a:spcPts val="0"/>
              </a:spcBef>
              <a:spcAft>
                <a:spcPts val="0"/>
              </a:spcAft>
              <a:buClrTx/>
              <a:buSzTx/>
              <a:buFont typeface="Arial"/>
              <a:buChar char="•"/>
              <a:tabLst/>
              <a:defRPr/>
            </a:pPr>
            <a:r>
              <a:rPr kumimoji="0" lang="en-US" sz="2454" b="0" i="0" u="none" strike="noStrike" kern="1200" cap="none" spc="123" normalizeH="0" baseline="0" noProof="0">
                <a:ln>
                  <a:noFill/>
                </a:ln>
                <a:solidFill>
                  <a:srgbClr val="FFFFFF"/>
                </a:solidFill>
                <a:effectLst/>
                <a:uLnTx/>
                <a:uFillTx/>
                <a:latin typeface="Alice"/>
                <a:cs typeface="Arial"/>
              </a:rPr>
              <a:t>Imagination &amp; Writing- Peer-interaction, Activities on Imagination</a:t>
            </a:r>
          </a:p>
          <a:p>
            <a:pPr marL="0" marR="0" lvl="0" indent="0" algn="l" defTabSz="609600" rtl="0" eaLnBrk="1" fontAlgn="auto" latinLnBrk="0" hangingPunct="1">
              <a:lnSpc>
                <a:spcPts val="3436"/>
              </a:lnSpc>
              <a:spcBef>
                <a:spcPts val="0"/>
              </a:spcBef>
              <a:spcAft>
                <a:spcPts val="0"/>
              </a:spcAft>
              <a:buClrTx/>
              <a:buSzTx/>
              <a:buFontTx/>
              <a:buNone/>
              <a:tabLst/>
              <a:defRPr/>
            </a:pPr>
            <a:endParaRPr kumimoji="0" lang="en-US" sz="2454" b="0" i="0" u="none" strike="noStrike" kern="1200" cap="none" spc="123" normalizeH="0" baseline="0" noProof="0">
              <a:ln>
                <a:noFill/>
              </a:ln>
              <a:solidFill>
                <a:srgbClr val="FFFFFF"/>
              </a:solidFill>
              <a:effectLst/>
              <a:uLnTx/>
              <a:uFillTx/>
              <a:latin typeface="Alice"/>
              <a:cs typeface="Arial"/>
            </a:endParaRPr>
          </a:p>
          <a:p>
            <a:pPr marL="529917" marR="0" lvl="1" indent="-264959" algn="l" defTabSz="609600" rtl="0" eaLnBrk="1" fontAlgn="auto" latinLnBrk="0" hangingPunct="1">
              <a:lnSpc>
                <a:spcPts val="3436"/>
              </a:lnSpc>
              <a:spcBef>
                <a:spcPts val="0"/>
              </a:spcBef>
              <a:spcAft>
                <a:spcPts val="0"/>
              </a:spcAft>
              <a:buClrTx/>
              <a:buSzTx/>
              <a:buFont typeface="Arial"/>
              <a:buChar char="•"/>
              <a:tabLst/>
              <a:defRPr/>
            </a:pPr>
            <a:r>
              <a:rPr kumimoji="0" lang="en-US" sz="2454" b="0" i="0" u="none" strike="noStrike" kern="1200" cap="none" spc="123" normalizeH="0" baseline="0" noProof="0">
                <a:ln>
                  <a:noFill/>
                </a:ln>
                <a:solidFill>
                  <a:srgbClr val="FFFFFF"/>
                </a:solidFill>
                <a:effectLst/>
                <a:uLnTx/>
                <a:uFillTx/>
                <a:latin typeface="Alice"/>
                <a:cs typeface="Arial"/>
              </a:rPr>
              <a:t>Tropes, Motifs and Figures- Learning tropes, motifs and figuresthrough videos, Discussion on the findings</a:t>
            </a:r>
          </a:p>
          <a:p>
            <a:pPr marL="0" marR="0" lvl="0" indent="0" algn="l" defTabSz="609600" rtl="0" eaLnBrk="1" fontAlgn="auto" latinLnBrk="0" hangingPunct="1">
              <a:lnSpc>
                <a:spcPts val="3436"/>
              </a:lnSpc>
              <a:spcBef>
                <a:spcPts val="0"/>
              </a:spcBef>
              <a:spcAft>
                <a:spcPts val="0"/>
              </a:spcAft>
              <a:buClrTx/>
              <a:buSzTx/>
              <a:buFontTx/>
              <a:buNone/>
              <a:tabLst/>
              <a:defRPr/>
            </a:pPr>
            <a:endParaRPr kumimoji="0" lang="en-US" sz="2454" b="0" i="0" u="none" strike="noStrike" kern="1200" cap="none" spc="123" normalizeH="0" baseline="0" noProof="0">
              <a:ln>
                <a:noFill/>
              </a:ln>
              <a:solidFill>
                <a:srgbClr val="FFFFFF"/>
              </a:solidFill>
              <a:effectLst/>
              <a:uLnTx/>
              <a:uFillTx/>
              <a:latin typeface="Alice"/>
              <a:cs typeface="Arial"/>
            </a:endParaRPr>
          </a:p>
          <a:p>
            <a:pPr marL="529917" marR="0" lvl="1" indent="-264959" algn="l" defTabSz="609600" rtl="0" eaLnBrk="1" fontAlgn="auto" latinLnBrk="0" hangingPunct="1">
              <a:lnSpc>
                <a:spcPts val="3436"/>
              </a:lnSpc>
              <a:spcBef>
                <a:spcPts val="0"/>
              </a:spcBef>
              <a:spcAft>
                <a:spcPts val="0"/>
              </a:spcAft>
              <a:buClrTx/>
              <a:buSzTx/>
              <a:buFont typeface="Arial"/>
              <a:buChar char="•"/>
              <a:tabLst/>
              <a:defRPr/>
            </a:pPr>
            <a:r>
              <a:rPr kumimoji="0" lang="en-US" sz="2454" b="0" i="0" u="none" strike="noStrike" kern="1200" cap="none" spc="123" normalizeH="0" baseline="0" noProof="0">
                <a:ln>
                  <a:noFill/>
                </a:ln>
                <a:solidFill>
                  <a:srgbClr val="FFFFFF"/>
                </a:solidFill>
                <a:effectLst/>
                <a:uLnTx/>
                <a:uFillTx/>
                <a:latin typeface="Alice"/>
                <a:cs typeface="Arial"/>
              </a:rPr>
              <a:t>Craft of Writing- Figure of Speech, Word Play, Character Creation</a:t>
            </a:r>
          </a:p>
          <a:p>
            <a:pPr marL="529917" marR="0" lvl="1" indent="-264959" algn="l" defTabSz="609600" rtl="0" eaLnBrk="1" fontAlgn="auto" latinLnBrk="0" hangingPunct="1">
              <a:lnSpc>
                <a:spcPts val="3436"/>
              </a:lnSpc>
              <a:spcBef>
                <a:spcPts val="0"/>
              </a:spcBef>
              <a:spcAft>
                <a:spcPts val="0"/>
              </a:spcAft>
              <a:buClrTx/>
              <a:buSzTx/>
              <a:buFont typeface="Arial"/>
              <a:buChar char="•"/>
              <a:tabLst/>
              <a:defRPr/>
            </a:pPr>
            <a:r>
              <a:rPr kumimoji="0" lang="en-US" sz="2454" b="0" i="0" u="none" strike="noStrike" kern="1200" cap="none" spc="123" normalizeH="0" baseline="0" noProof="0">
                <a:ln>
                  <a:noFill/>
                </a:ln>
                <a:solidFill>
                  <a:srgbClr val="FFFFFF"/>
                </a:solidFill>
                <a:effectLst/>
                <a:uLnTx/>
                <a:uFillTx/>
                <a:latin typeface="Alice"/>
                <a:cs typeface="Arial"/>
              </a:rPr>
              <a:t>Character Creation- Dialogue Enaction, Learning Characters through discussion on famous writings, Character Analysis, Writing activities on creating different types of characters (gender/social background/ethnicity etc.)</a:t>
            </a:r>
          </a:p>
        </p:txBody>
      </p:sp>
      <p:sp>
        <p:nvSpPr>
          <p:cNvPr id="4" name="TextBox 4"/>
          <p:cNvSpPr txBox="1"/>
          <p:nvPr/>
        </p:nvSpPr>
        <p:spPr>
          <a:xfrm>
            <a:off x="5067960" y="204469"/>
            <a:ext cx="1206401" cy="481331"/>
          </a:xfrm>
          <a:prstGeom prst="rect">
            <a:avLst/>
          </a:prstGeom>
        </p:spPr>
        <p:txBody>
          <a:bodyPr lIns="0" tIns="0" rIns="0" bIns="0" rtlCol="0" anchor="t">
            <a:spAutoFit/>
          </a:bodyPr>
          <a:lst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a:lstStyle>
          <a:p>
            <a:pPr marL="0" marR="0" lvl="0" indent="0" algn="ctr" defTabSz="609600" rtl="0" eaLnBrk="1" fontAlgn="auto" latinLnBrk="0" hangingPunct="1">
              <a:lnSpc>
                <a:spcPts val="3919"/>
              </a:lnSpc>
              <a:spcBef>
                <a:spcPts val="0"/>
              </a:spcBef>
              <a:spcAft>
                <a:spcPts val="0"/>
              </a:spcAft>
              <a:buClrTx/>
              <a:buSzTx/>
              <a:buFontTx/>
              <a:buNone/>
              <a:tabLst/>
              <a:defRPr/>
            </a:pPr>
            <a:r>
              <a:rPr kumimoji="0" lang="en-US" sz="2799" b="0" i="0" u="none" strike="noStrike" kern="1200" cap="none" spc="0" normalizeH="0" baseline="0" noProof="0">
                <a:ln>
                  <a:noFill/>
                </a:ln>
                <a:solidFill>
                  <a:srgbClr val="FFFFFF"/>
                </a:solidFill>
                <a:effectLst/>
                <a:uLnTx/>
                <a:uFillTx/>
                <a:latin typeface="Alice"/>
                <a:cs typeface="Arial"/>
              </a:rPr>
              <a:t>UNIT- I</a:t>
            </a:r>
          </a:p>
        </p:txBody>
      </p:sp>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88000"/>
            </a:blip>
            <a:stretch>
              <a:fillRect t="-5296" b="-5296"/>
            </a:stretch>
          </a:blipFill>
        </p:spPr>
        <p:txBody>
          <a:bodyPr/>
          <a:lst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a:lstStyle>
          <a:p>
            <a:pPr marL="0" marR="0" lvl="0" indent="0" algn="l" defTabSz="6096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cs typeface="Arial"/>
            </a:endParaRPr>
          </a:p>
        </p:txBody>
      </p:sp>
      <p:sp>
        <p:nvSpPr>
          <p:cNvPr id="3" name="TextBox 3"/>
          <p:cNvSpPr txBox="1"/>
          <p:nvPr/>
        </p:nvSpPr>
        <p:spPr>
          <a:xfrm>
            <a:off x="4859765" y="260799"/>
            <a:ext cx="1617500" cy="425001"/>
          </a:xfrm>
          <a:prstGeom prst="rect">
            <a:avLst/>
          </a:prstGeom>
        </p:spPr>
        <p:txBody>
          <a:bodyPr lIns="0" tIns="0" rIns="0" bIns="0" rtlCol="0" anchor="t">
            <a:spAutoFit/>
          </a:bodyPr>
          <a:lst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a:lstStyle>
          <a:p>
            <a:pPr marL="0" marR="0" lvl="0" indent="0" algn="ctr" defTabSz="609600" rtl="0" eaLnBrk="1" fontAlgn="auto" latinLnBrk="0" hangingPunct="1">
              <a:lnSpc>
                <a:spcPts val="3261"/>
              </a:lnSpc>
              <a:spcBef>
                <a:spcPts val="0"/>
              </a:spcBef>
              <a:spcAft>
                <a:spcPts val="0"/>
              </a:spcAft>
              <a:buClrTx/>
              <a:buSzTx/>
              <a:buFontTx/>
              <a:buNone/>
              <a:tabLst/>
              <a:defRPr/>
            </a:pPr>
            <a:r>
              <a:rPr kumimoji="0" lang="en-US" sz="2964" b="0" i="0" u="none" strike="noStrike" kern="1200" cap="none" spc="148" normalizeH="0" baseline="0" noProof="0">
                <a:ln>
                  <a:noFill/>
                </a:ln>
                <a:solidFill>
                  <a:srgbClr val="FFFFFF"/>
                </a:solidFill>
                <a:effectLst/>
                <a:uLnTx/>
                <a:uFillTx/>
                <a:latin typeface="Alice"/>
                <a:cs typeface="Arial"/>
              </a:rPr>
              <a:t>UNIT II</a:t>
            </a:r>
          </a:p>
        </p:txBody>
      </p:sp>
      <p:sp>
        <p:nvSpPr>
          <p:cNvPr id="4" name="TextBox 4"/>
          <p:cNvSpPr txBox="1"/>
          <p:nvPr/>
        </p:nvSpPr>
        <p:spPr>
          <a:xfrm>
            <a:off x="1137641" y="2050552"/>
            <a:ext cx="9916717" cy="3798989"/>
          </a:xfrm>
          <a:prstGeom prst="rect">
            <a:avLst/>
          </a:prstGeom>
        </p:spPr>
        <p:txBody>
          <a:bodyPr lIns="0" tIns="0" rIns="0" bIns="0" rtlCol="0" anchor="t">
            <a:spAutoFit/>
          </a:bodyPr>
          <a:lst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a:lstStyle>
          <a:p>
            <a:pPr marL="579363" marR="0" lvl="1" indent="-289681" algn="l" defTabSz="609600" rtl="0" eaLnBrk="1" fontAlgn="auto" latinLnBrk="0" hangingPunct="1">
              <a:lnSpc>
                <a:spcPts val="3757"/>
              </a:lnSpc>
              <a:spcBef>
                <a:spcPts val="0"/>
              </a:spcBef>
              <a:spcAft>
                <a:spcPts val="0"/>
              </a:spcAft>
              <a:buClrTx/>
              <a:buSzTx/>
              <a:buFont typeface="Arial"/>
              <a:buChar char="•"/>
              <a:tabLst/>
              <a:defRPr/>
            </a:pPr>
            <a:r>
              <a:rPr kumimoji="0" lang="en-US" sz="2683" b="0" i="0" u="none" strike="noStrike" kern="1200" cap="none" spc="0" normalizeH="0" baseline="0" noProof="0">
                <a:ln>
                  <a:noFill/>
                </a:ln>
                <a:solidFill>
                  <a:srgbClr val="FFFFFF"/>
                </a:solidFill>
                <a:effectLst/>
                <a:uLnTx/>
                <a:uFillTx/>
                <a:latin typeface="Alice"/>
                <a:cs typeface="Arial"/>
              </a:rPr>
              <a:t>Close Reading</a:t>
            </a:r>
          </a:p>
          <a:p>
            <a:pPr marL="0" marR="0" lvl="0" indent="0" algn="l" defTabSz="609600" rtl="0" eaLnBrk="1" fontAlgn="auto" latinLnBrk="0" hangingPunct="1">
              <a:lnSpc>
                <a:spcPts val="3757"/>
              </a:lnSpc>
              <a:spcBef>
                <a:spcPts val="0"/>
              </a:spcBef>
              <a:spcAft>
                <a:spcPts val="0"/>
              </a:spcAft>
              <a:buClrTx/>
              <a:buSzTx/>
              <a:buFontTx/>
              <a:buNone/>
              <a:tabLst/>
              <a:defRPr/>
            </a:pPr>
            <a:endParaRPr kumimoji="0" lang="en-US" sz="2683" b="0" i="0" u="none" strike="noStrike" kern="1200" cap="none" spc="0" normalizeH="0" baseline="0" noProof="0">
              <a:ln>
                <a:noFill/>
              </a:ln>
              <a:solidFill>
                <a:srgbClr val="FFFFFF"/>
              </a:solidFill>
              <a:effectLst/>
              <a:uLnTx/>
              <a:uFillTx/>
              <a:latin typeface="Alice"/>
              <a:cs typeface="Arial"/>
            </a:endParaRPr>
          </a:p>
          <a:p>
            <a:pPr marL="579363" marR="0" lvl="1" indent="-289681" algn="l" defTabSz="609600" rtl="0" eaLnBrk="1" fontAlgn="auto" latinLnBrk="0" hangingPunct="1">
              <a:lnSpc>
                <a:spcPts val="3757"/>
              </a:lnSpc>
              <a:spcBef>
                <a:spcPts val="0"/>
              </a:spcBef>
              <a:spcAft>
                <a:spcPts val="0"/>
              </a:spcAft>
              <a:buClrTx/>
              <a:buSzTx/>
              <a:buFont typeface="Arial"/>
              <a:buChar char="•"/>
              <a:tabLst/>
              <a:defRPr/>
            </a:pPr>
            <a:r>
              <a:rPr kumimoji="0" lang="en-US" sz="2683" b="0" i="0" u="none" strike="noStrike" kern="1200" cap="none" spc="0" normalizeH="0" baseline="0" noProof="0">
                <a:ln>
                  <a:noFill/>
                </a:ln>
                <a:solidFill>
                  <a:srgbClr val="FFFFFF"/>
                </a:solidFill>
                <a:effectLst/>
                <a:uLnTx/>
                <a:uFillTx/>
                <a:latin typeface="Alice"/>
                <a:cs typeface="Arial"/>
              </a:rPr>
              <a:t>Analysis and Interpretation- Reading different works in Literature, Discussion in small groups, Practice Writing Session</a:t>
            </a:r>
          </a:p>
          <a:p>
            <a:pPr marL="0" marR="0" lvl="0" indent="0" algn="l" defTabSz="609600" rtl="0" eaLnBrk="1" fontAlgn="auto" latinLnBrk="0" hangingPunct="1">
              <a:lnSpc>
                <a:spcPts val="3757"/>
              </a:lnSpc>
              <a:spcBef>
                <a:spcPts val="0"/>
              </a:spcBef>
              <a:spcAft>
                <a:spcPts val="0"/>
              </a:spcAft>
              <a:buClrTx/>
              <a:buSzTx/>
              <a:buFontTx/>
              <a:buNone/>
              <a:tabLst/>
              <a:defRPr/>
            </a:pPr>
            <a:endParaRPr kumimoji="0" lang="en-US" sz="2683" b="0" i="0" u="none" strike="noStrike" kern="1200" cap="none" spc="0" normalizeH="0" baseline="0" noProof="0">
              <a:ln>
                <a:noFill/>
              </a:ln>
              <a:solidFill>
                <a:srgbClr val="FFFFFF"/>
              </a:solidFill>
              <a:effectLst/>
              <a:uLnTx/>
              <a:uFillTx/>
              <a:latin typeface="Alice"/>
              <a:cs typeface="Arial"/>
            </a:endParaRPr>
          </a:p>
          <a:p>
            <a:pPr marL="579363" marR="0" lvl="1" indent="-289681" algn="l" defTabSz="609600" rtl="0" eaLnBrk="1" fontAlgn="auto" latinLnBrk="0" hangingPunct="1">
              <a:lnSpc>
                <a:spcPts val="3757"/>
              </a:lnSpc>
              <a:spcBef>
                <a:spcPts val="0"/>
              </a:spcBef>
              <a:spcAft>
                <a:spcPts val="0"/>
              </a:spcAft>
              <a:buClrTx/>
              <a:buSzTx/>
              <a:buFont typeface="Arial"/>
              <a:buChar char="•"/>
              <a:tabLst/>
              <a:defRPr/>
            </a:pPr>
            <a:r>
              <a:rPr kumimoji="0" lang="en-US" sz="2683" b="0" i="0" u="none" strike="noStrike" kern="1200" cap="none" spc="0" normalizeH="0" baseline="0" noProof="0">
                <a:ln>
                  <a:noFill/>
                </a:ln>
                <a:solidFill>
                  <a:srgbClr val="FFFFFF"/>
                </a:solidFill>
                <a:effectLst/>
                <a:uLnTx/>
                <a:uFillTx/>
                <a:latin typeface="Alice"/>
                <a:cs typeface="Arial"/>
              </a:rPr>
              <a:t>Proofreading &amp; Editing- Practice sessions on Proofreading &amp; Editing of different types of writing</a:t>
            </a:r>
          </a:p>
        </p:txBody>
      </p:sp>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79000"/>
            </a:blip>
            <a:stretch>
              <a:fillRect t="-14999" b="-15000"/>
            </a:stretch>
          </a:blipFill>
        </p:spPr>
        <p:txBody>
          <a:bodyPr/>
          <a:lst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a:lstStyle>
          <a:p>
            <a:pPr marL="0" marR="0" lvl="0" indent="0" algn="l" defTabSz="6096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cs typeface="Arial"/>
            </a:endParaRPr>
          </a:p>
        </p:txBody>
      </p:sp>
      <p:sp>
        <p:nvSpPr>
          <p:cNvPr id="3" name="TextBox 3"/>
          <p:cNvSpPr txBox="1"/>
          <p:nvPr/>
        </p:nvSpPr>
        <p:spPr>
          <a:xfrm>
            <a:off x="0" y="1134411"/>
            <a:ext cx="12008221" cy="5543550"/>
          </a:xfrm>
          <a:prstGeom prst="rect">
            <a:avLst/>
          </a:prstGeom>
        </p:spPr>
        <p:txBody>
          <a:bodyPr lIns="0" tIns="0" rIns="0" bIns="0" rtlCol="0" anchor="t">
            <a:spAutoFit/>
          </a:bodyPr>
          <a:lst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a:lstStyle>
          <a:p>
            <a:pPr marL="485545" marR="0" lvl="1" indent="-242773" algn="l" defTabSz="609600" rtl="0" eaLnBrk="1" fontAlgn="auto" latinLnBrk="0" hangingPunct="1">
              <a:lnSpc>
                <a:spcPts val="3148"/>
              </a:lnSpc>
              <a:spcBef>
                <a:spcPts val="0"/>
              </a:spcBef>
              <a:spcAft>
                <a:spcPts val="0"/>
              </a:spcAft>
              <a:buClrTx/>
              <a:buSzTx/>
              <a:buFont typeface="Arial"/>
              <a:buChar char="•"/>
              <a:tabLst/>
              <a:defRPr/>
            </a:pPr>
            <a:r>
              <a:rPr kumimoji="0" lang="en-US" sz="2249" b="0" i="0" u="none" strike="noStrike" kern="1200" cap="none" spc="0" normalizeH="0" baseline="0" noProof="0">
                <a:ln>
                  <a:noFill/>
                </a:ln>
                <a:solidFill>
                  <a:srgbClr val="FFFFFF"/>
                </a:solidFill>
                <a:effectLst/>
                <a:uLnTx/>
                <a:uFillTx/>
                <a:latin typeface="Calibri"/>
                <a:cs typeface="Arial"/>
                <a:sym typeface="Alice"/>
              </a:rPr>
              <a:t> Steps of Creative Writing- Pre-Writing, Writing, Post-Writing/Final Draft</a:t>
            </a:r>
          </a:p>
          <a:p>
            <a:pPr marL="485545" marR="0" lvl="1" indent="-242773" algn="l" defTabSz="609600" rtl="0" eaLnBrk="1" fontAlgn="auto" latinLnBrk="0" hangingPunct="1">
              <a:lnSpc>
                <a:spcPts val="3148"/>
              </a:lnSpc>
              <a:spcBef>
                <a:spcPts val="0"/>
              </a:spcBef>
              <a:spcAft>
                <a:spcPts val="0"/>
              </a:spcAft>
              <a:buClrTx/>
              <a:buSzTx/>
              <a:buFont typeface="Arial"/>
              <a:buChar char="•"/>
              <a:tabLst/>
              <a:defRPr/>
            </a:pPr>
            <a:r>
              <a:rPr kumimoji="0" lang="en-US" sz="2249" b="0" i="0" u="none" strike="noStrike" kern="1200" cap="none" spc="0" normalizeH="0" baseline="0" noProof="0">
                <a:ln>
                  <a:noFill/>
                </a:ln>
                <a:solidFill>
                  <a:srgbClr val="FFFFFF"/>
                </a:solidFill>
                <a:effectLst/>
                <a:uLnTx/>
                <a:uFillTx/>
                <a:latin typeface="Alice"/>
                <a:cs typeface="Arial"/>
              </a:rPr>
              <a:t>Types of Creative Writing- Poetry, Fiction, Non-Fiction (Life Narratives), Drama</a:t>
            </a:r>
          </a:p>
          <a:p>
            <a:pPr marL="485545" marR="0" lvl="1" indent="-242773" algn="l" defTabSz="609600" rtl="0" eaLnBrk="1" fontAlgn="auto" latinLnBrk="0" hangingPunct="1">
              <a:lnSpc>
                <a:spcPts val="3148"/>
              </a:lnSpc>
              <a:spcBef>
                <a:spcPts val="0"/>
              </a:spcBef>
              <a:spcAft>
                <a:spcPts val="0"/>
              </a:spcAft>
              <a:buClrTx/>
              <a:buSzTx/>
              <a:buFont typeface="Arial"/>
              <a:buChar char="•"/>
              <a:tabLst/>
              <a:defRPr/>
            </a:pPr>
            <a:r>
              <a:rPr kumimoji="0" lang="en-US" sz="2249" b="0" i="0" u="none" strike="noStrike" kern="1200" cap="none" spc="0" normalizeH="0" baseline="0" noProof="0">
                <a:ln>
                  <a:noFill/>
                </a:ln>
                <a:solidFill>
                  <a:srgbClr val="FFFFFF"/>
                </a:solidFill>
                <a:effectLst/>
                <a:uLnTx/>
                <a:uFillTx/>
                <a:latin typeface="Alice"/>
                <a:cs typeface="Arial"/>
              </a:rPr>
              <a:t>Creative Writing &amp; Media- Film Review, Book Review, Other Writings in Media, Submission, Publication</a:t>
            </a:r>
          </a:p>
          <a:p>
            <a:pPr marL="485545" marR="0" lvl="1" indent="-242773" algn="l" defTabSz="609600" rtl="0" eaLnBrk="1" fontAlgn="auto" latinLnBrk="0" hangingPunct="1">
              <a:lnSpc>
                <a:spcPts val="3148"/>
              </a:lnSpc>
              <a:spcBef>
                <a:spcPts val="0"/>
              </a:spcBef>
              <a:spcAft>
                <a:spcPts val="0"/>
              </a:spcAft>
              <a:buClrTx/>
              <a:buSzTx/>
              <a:buFont typeface="Arial"/>
              <a:buChar char="•"/>
              <a:tabLst/>
              <a:defRPr/>
            </a:pPr>
            <a:r>
              <a:rPr kumimoji="0" lang="en-US" sz="2249" b="0" i="0" u="none" strike="noStrike" kern="1200" cap="none" spc="0" normalizeH="0" baseline="0" noProof="0">
                <a:ln>
                  <a:noFill/>
                </a:ln>
                <a:solidFill>
                  <a:srgbClr val="FFFFFF"/>
                </a:solidFill>
                <a:effectLst/>
                <a:uLnTx/>
                <a:uFillTx/>
                <a:latin typeface="Alice"/>
                <a:cs typeface="Arial"/>
              </a:rPr>
              <a:t>Learning to write Poetry- Reading &amp; understanding Poetry; Practising tone, rhyme, metre, verses; Writing sessions</a:t>
            </a:r>
          </a:p>
          <a:p>
            <a:pPr marL="485545" marR="0" lvl="1" indent="-242773" algn="l" defTabSz="609600" rtl="0" eaLnBrk="1" fontAlgn="auto" latinLnBrk="0" hangingPunct="1">
              <a:lnSpc>
                <a:spcPts val="3148"/>
              </a:lnSpc>
              <a:spcBef>
                <a:spcPts val="0"/>
              </a:spcBef>
              <a:spcAft>
                <a:spcPts val="0"/>
              </a:spcAft>
              <a:buClrTx/>
              <a:buSzTx/>
              <a:buFont typeface="Arial"/>
              <a:buChar char="•"/>
              <a:tabLst/>
              <a:defRPr/>
            </a:pPr>
            <a:r>
              <a:rPr kumimoji="0" lang="en-US" sz="2249" b="0" i="0" u="none" strike="noStrike" kern="1200" cap="none" spc="0" normalizeH="0" baseline="0" noProof="0">
                <a:ln>
                  <a:noFill/>
                </a:ln>
                <a:solidFill>
                  <a:srgbClr val="FFFFFF"/>
                </a:solidFill>
                <a:effectLst/>
                <a:uLnTx/>
                <a:uFillTx/>
                <a:latin typeface="Alice"/>
                <a:cs typeface="Arial"/>
              </a:rPr>
              <a:t> Learning to write Fiction- Reading &amp; understanding Fiction; Practicing different elements of fiction (Short story, Novella, Novel); Writing sessions</a:t>
            </a:r>
          </a:p>
          <a:p>
            <a:pPr marL="485545" marR="0" lvl="1" indent="-242773" algn="l" defTabSz="609600" rtl="0" eaLnBrk="1" fontAlgn="auto" latinLnBrk="0" hangingPunct="1">
              <a:lnSpc>
                <a:spcPts val="3148"/>
              </a:lnSpc>
              <a:spcBef>
                <a:spcPts val="0"/>
              </a:spcBef>
              <a:spcAft>
                <a:spcPts val="0"/>
              </a:spcAft>
              <a:buClrTx/>
              <a:buSzTx/>
              <a:buFont typeface="Arial"/>
              <a:buChar char="•"/>
              <a:tabLst/>
              <a:defRPr/>
            </a:pPr>
            <a:r>
              <a:rPr kumimoji="0" lang="en-US" sz="2249" b="0" i="0" u="none" strike="noStrike" kern="1200" cap="none" spc="0" normalizeH="0" baseline="0" noProof="0">
                <a:ln>
                  <a:noFill/>
                </a:ln>
                <a:solidFill>
                  <a:srgbClr val="FFFFFF"/>
                </a:solidFill>
                <a:effectLst/>
                <a:uLnTx/>
                <a:uFillTx/>
                <a:latin typeface="Alice"/>
                <a:cs typeface="Arial"/>
              </a:rPr>
              <a:t> Learning to write Non-Fiction- Reading &amp; understanding Non-Fiction (Biographies &amp; Autobiographies); Practicing different elements of non-fiction; Writing sessions</a:t>
            </a:r>
          </a:p>
          <a:p>
            <a:pPr marL="485545" marR="0" lvl="1" indent="-242773" algn="l" defTabSz="609600" rtl="0" eaLnBrk="1" fontAlgn="auto" latinLnBrk="0" hangingPunct="1">
              <a:lnSpc>
                <a:spcPts val="3148"/>
              </a:lnSpc>
              <a:spcBef>
                <a:spcPts val="0"/>
              </a:spcBef>
              <a:spcAft>
                <a:spcPts val="0"/>
              </a:spcAft>
              <a:buClrTx/>
              <a:buSzTx/>
              <a:buFont typeface="Arial"/>
              <a:buChar char="•"/>
              <a:tabLst/>
              <a:defRPr/>
            </a:pPr>
            <a:r>
              <a:rPr kumimoji="0" lang="en-US" sz="2249" b="0" i="0" u="none" strike="noStrike" kern="1200" cap="none" spc="0" normalizeH="0" baseline="0" noProof="0">
                <a:ln>
                  <a:noFill/>
                </a:ln>
                <a:solidFill>
                  <a:srgbClr val="FFFFFF"/>
                </a:solidFill>
                <a:effectLst/>
                <a:uLnTx/>
                <a:uFillTx/>
                <a:latin typeface="Alice"/>
                <a:cs typeface="Arial"/>
              </a:rPr>
              <a:t>Learning to write Drama- Reading &amp; understanding Drama; Practicing different elements (plot, character, climax, verbal &amp; non-verbal cues) of Drama; Writing sessions</a:t>
            </a:r>
          </a:p>
          <a:p>
            <a:pPr marL="485545" marR="0" lvl="1" indent="-242773" algn="l" defTabSz="609600" rtl="0" eaLnBrk="1" fontAlgn="auto" latinLnBrk="0" hangingPunct="1">
              <a:lnSpc>
                <a:spcPts val="3148"/>
              </a:lnSpc>
              <a:spcBef>
                <a:spcPts val="0"/>
              </a:spcBef>
              <a:spcAft>
                <a:spcPts val="0"/>
              </a:spcAft>
              <a:buClrTx/>
              <a:buSzTx/>
              <a:buFont typeface="Arial"/>
              <a:buChar char="•"/>
              <a:tabLst/>
              <a:defRPr/>
            </a:pPr>
            <a:r>
              <a:rPr kumimoji="0" lang="en-US" sz="2249" b="0" i="0" u="none" strike="noStrike" kern="1200" cap="none" spc="0" normalizeH="0" baseline="0" noProof="0">
                <a:ln>
                  <a:noFill/>
                </a:ln>
                <a:solidFill>
                  <a:srgbClr val="FFFFFF"/>
                </a:solidFill>
                <a:effectLst/>
                <a:uLnTx/>
                <a:uFillTx/>
                <a:latin typeface="Alice"/>
                <a:cs typeface="Arial"/>
              </a:rPr>
              <a:t>Submission &amp; Publication (in Print &amp; Digital) - Discussions over how &amp; where to submit and publish (online/offline), Hands-on activities</a:t>
            </a:r>
          </a:p>
        </p:txBody>
      </p:sp>
      <p:sp>
        <p:nvSpPr>
          <p:cNvPr id="4" name="TextBox 4"/>
          <p:cNvSpPr txBox="1"/>
          <p:nvPr/>
        </p:nvSpPr>
        <p:spPr>
          <a:xfrm>
            <a:off x="5021608" y="260799"/>
            <a:ext cx="1617500" cy="425001"/>
          </a:xfrm>
          <a:prstGeom prst="rect">
            <a:avLst/>
          </a:prstGeom>
        </p:spPr>
        <p:txBody>
          <a:bodyPr lIns="0" tIns="0" rIns="0" bIns="0" rtlCol="0" anchor="t">
            <a:spAutoFit/>
          </a:bodyPr>
          <a:lst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a:lstStyle>
          <a:p>
            <a:pPr marL="0" marR="0" lvl="0" indent="0" algn="ctr" defTabSz="609600" rtl="0" eaLnBrk="1" fontAlgn="auto" latinLnBrk="0" hangingPunct="1">
              <a:lnSpc>
                <a:spcPts val="3261"/>
              </a:lnSpc>
              <a:spcBef>
                <a:spcPts val="0"/>
              </a:spcBef>
              <a:spcAft>
                <a:spcPts val="0"/>
              </a:spcAft>
              <a:buClrTx/>
              <a:buSzTx/>
              <a:buFontTx/>
              <a:buNone/>
              <a:tabLst/>
              <a:defRPr/>
            </a:pPr>
            <a:r>
              <a:rPr kumimoji="0" lang="en-US" sz="2964" b="0" i="0" u="none" strike="noStrike" kern="1200" cap="none" spc="148" normalizeH="0" baseline="0" noProof="0">
                <a:ln>
                  <a:noFill/>
                </a:ln>
                <a:solidFill>
                  <a:srgbClr val="FFFFFF"/>
                </a:solidFill>
                <a:effectLst/>
                <a:uLnTx/>
                <a:uFillTx/>
                <a:latin typeface="Alice"/>
                <a:cs typeface="Arial"/>
              </a:rPr>
              <a:t>UNIT III</a:t>
            </a:r>
          </a:p>
        </p:txBody>
      </p:sp>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84000"/>
            </a:blip>
            <a:stretch>
              <a:fillRect t="-16666" b="-16666"/>
            </a:stretch>
          </a:blipFill>
        </p:spPr>
        <p:txBody>
          <a:bodyPr/>
          <a:lst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a:lstStyle>
          <a:p>
            <a:pPr marL="0" marR="0" lvl="0" indent="0" algn="l" defTabSz="6096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cs typeface="Arial"/>
            </a:endParaRPr>
          </a:p>
        </p:txBody>
      </p:sp>
      <p:sp>
        <p:nvSpPr>
          <p:cNvPr id="3" name="TextBox 3"/>
          <p:cNvSpPr txBox="1"/>
          <p:nvPr/>
        </p:nvSpPr>
        <p:spPr>
          <a:xfrm>
            <a:off x="4660106" y="485999"/>
            <a:ext cx="2871787" cy="425001"/>
          </a:xfrm>
          <a:prstGeom prst="rect">
            <a:avLst/>
          </a:prstGeom>
        </p:spPr>
        <p:txBody>
          <a:bodyPr lIns="0" tIns="0" rIns="0" bIns="0" rtlCol="0" anchor="t">
            <a:spAutoFit/>
          </a:bodyPr>
          <a:lst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a:lstStyle>
          <a:p>
            <a:pPr marL="0" marR="0" lvl="0" indent="0" algn="ctr" defTabSz="609600" rtl="0" eaLnBrk="1" fontAlgn="auto" latinLnBrk="0" hangingPunct="1">
              <a:lnSpc>
                <a:spcPts val="3261"/>
              </a:lnSpc>
              <a:spcBef>
                <a:spcPts val="0"/>
              </a:spcBef>
              <a:spcAft>
                <a:spcPts val="0"/>
              </a:spcAft>
              <a:buClrTx/>
              <a:buSzTx/>
              <a:buFontTx/>
              <a:buNone/>
              <a:tabLst/>
              <a:defRPr/>
            </a:pPr>
            <a:r>
              <a:rPr kumimoji="0" lang="en-US" sz="2964" b="0" i="0" u="none" strike="noStrike" kern="1200" cap="none" spc="148" normalizeH="0" baseline="0" noProof="0">
                <a:ln>
                  <a:noFill/>
                </a:ln>
                <a:solidFill>
                  <a:srgbClr val="FFFFFF"/>
                </a:solidFill>
                <a:effectLst/>
                <a:uLnTx/>
                <a:uFillTx/>
                <a:latin typeface="Alice"/>
                <a:cs typeface="Arial"/>
              </a:rPr>
              <a:t>EVALUATION</a:t>
            </a:r>
          </a:p>
        </p:txBody>
      </p:sp>
      <p:sp>
        <p:nvSpPr>
          <p:cNvPr id="4" name="TextBox 4"/>
          <p:cNvSpPr txBox="1"/>
          <p:nvPr/>
        </p:nvSpPr>
        <p:spPr>
          <a:xfrm>
            <a:off x="1744725" y="4714161"/>
            <a:ext cx="8158640" cy="809193"/>
          </a:xfrm>
          <a:prstGeom prst="rect">
            <a:avLst/>
          </a:prstGeom>
        </p:spPr>
        <p:txBody>
          <a:bodyPr lIns="0" tIns="0" rIns="0" bIns="0" rtlCol="0" anchor="t">
            <a:spAutoFit/>
          </a:bodyPr>
          <a:lst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a:lstStyle>
          <a:p>
            <a:pPr marL="0" marR="0" lvl="0" indent="0" algn="ctr" defTabSz="609600" rtl="0" eaLnBrk="1" fontAlgn="auto" latinLnBrk="0" hangingPunct="1">
              <a:lnSpc>
                <a:spcPts val="3153"/>
              </a:lnSpc>
              <a:spcBef>
                <a:spcPts val="0"/>
              </a:spcBef>
              <a:spcAft>
                <a:spcPts val="0"/>
              </a:spcAft>
              <a:buClrTx/>
              <a:buSzTx/>
              <a:buFontTx/>
              <a:buNone/>
              <a:tabLst/>
              <a:defRPr/>
            </a:pPr>
            <a:r>
              <a:rPr kumimoji="0" lang="en-US" sz="2866" b="0" i="0" u="none" strike="noStrike" kern="1200" cap="none" spc="143" normalizeH="0" baseline="0" noProof="0">
                <a:ln>
                  <a:noFill/>
                </a:ln>
                <a:solidFill>
                  <a:srgbClr val="FFFFFF"/>
                </a:solidFill>
                <a:effectLst/>
                <a:uLnTx/>
                <a:uFillTx/>
                <a:latin typeface="Alice"/>
                <a:cs typeface="Arial"/>
              </a:rPr>
              <a:t>VIVA VOCE- 20 MARKS</a:t>
            </a:r>
          </a:p>
          <a:p>
            <a:pPr marL="0" marR="0" lvl="0" indent="0" algn="ctr" defTabSz="609600" rtl="0" eaLnBrk="1" fontAlgn="auto" latinLnBrk="0" hangingPunct="1">
              <a:lnSpc>
                <a:spcPts val="3153"/>
              </a:lnSpc>
              <a:spcBef>
                <a:spcPts val="0"/>
              </a:spcBef>
              <a:spcAft>
                <a:spcPts val="0"/>
              </a:spcAft>
              <a:buClrTx/>
              <a:buSzTx/>
              <a:buFontTx/>
              <a:buNone/>
              <a:tabLst/>
              <a:defRPr/>
            </a:pPr>
            <a:endParaRPr kumimoji="0" lang="en-US" sz="2866" b="0" i="0" u="none" strike="noStrike" kern="1200" cap="none" spc="143" normalizeH="0" baseline="0" noProof="0">
              <a:ln>
                <a:noFill/>
              </a:ln>
              <a:solidFill>
                <a:srgbClr val="FFFFFF"/>
              </a:solidFill>
              <a:effectLst/>
              <a:uLnTx/>
              <a:uFillTx/>
              <a:latin typeface="Alice"/>
              <a:cs typeface="Arial"/>
            </a:endParaRPr>
          </a:p>
        </p:txBody>
      </p:sp>
      <p:sp>
        <p:nvSpPr>
          <p:cNvPr id="5" name="TextBox 5"/>
          <p:cNvSpPr txBox="1"/>
          <p:nvPr/>
        </p:nvSpPr>
        <p:spPr>
          <a:xfrm>
            <a:off x="1744725" y="3442371"/>
            <a:ext cx="8437804" cy="837751"/>
          </a:xfrm>
          <a:prstGeom prst="rect">
            <a:avLst/>
          </a:prstGeom>
        </p:spPr>
        <p:txBody>
          <a:bodyPr lIns="0" tIns="0" rIns="0" bIns="0" rtlCol="0" anchor="t">
            <a:spAutoFit/>
          </a:bodyPr>
          <a:lst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a:lstStyle>
          <a:p>
            <a:pPr marL="0" marR="0" lvl="0" indent="0" algn="ctr" defTabSz="609600" rtl="0" eaLnBrk="1" fontAlgn="auto" latinLnBrk="0" hangingPunct="1">
              <a:lnSpc>
                <a:spcPts val="3261"/>
              </a:lnSpc>
              <a:spcBef>
                <a:spcPts val="0"/>
              </a:spcBef>
              <a:spcAft>
                <a:spcPts val="0"/>
              </a:spcAft>
              <a:buClrTx/>
              <a:buSzTx/>
              <a:buFontTx/>
              <a:buNone/>
              <a:tabLst/>
              <a:defRPr/>
            </a:pPr>
            <a:r>
              <a:rPr kumimoji="0" lang="en-US" sz="2964" b="0" i="0" u="none" strike="noStrike" kern="1200" cap="none" spc="148" normalizeH="0" baseline="0" noProof="0">
                <a:ln>
                  <a:noFill/>
                </a:ln>
                <a:solidFill>
                  <a:srgbClr val="FFFFFF"/>
                </a:solidFill>
                <a:effectLst/>
                <a:uLnTx/>
                <a:uFillTx/>
                <a:latin typeface="Alice"/>
                <a:cs typeface="Arial"/>
              </a:rPr>
              <a:t>WRITTEN/PRACTICAL EXAM- 40 MARKS</a:t>
            </a:r>
          </a:p>
          <a:p>
            <a:pPr marL="0" marR="0" lvl="0" indent="0" algn="ctr" defTabSz="609600" rtl="0" eaLnBrk="1" fontAlgn="auto" latinLnBrk="0" hangingPunct="1">
              <a:lnSpc>
                <a:spcPts val="3261"/>
              </a:lnSpc>
              <a:spcBef>
                <a:spcPts val="0"/>
              </a:spcBef>
              <a:spcAft>
                <a:spcPts val="0"/>
              </a:spcAft>
              <a:buClrTx/>
              <a:buSzTx/>
              <a:buFontTx/>
              <a:buNone/>
              <a:tabLst/>
              <a:defRPr/>
            </a:pPr>
            <a:endParaRPr kumimoji="0" lang="en-US" sz="2964" b="0" i="0" u="none" strike="noStrike" kern="1200" cap="none" spc="148" normalizeH="0" baseline="0" noProof="0">
              <a:ln>
                <a:noFill/>
              </a:ln>
              <a:solidFill>
                <a:srgbClr val="FFFFFF"/>
              </a:solidFill>
              <a:effectLst/>
              <a:uLnTx/>
              <a:uFillTx/>
              <a:latin typeface="Alice"/>
              <a:cs typeface="Arial"/>
            </a:endParaRPr>
          </a:p>
        </p:txBody>
      </p:sp>
      <p:sp>
        <p:nvSpPr>
          <p:cNvPr id="6" name="TextBox 6"/>
          <p:cNvSpPr txBox="1"/>
          <p:nvPr/>
        </p:nvSpPr>
        <p:spPr>
          <a:xfrm>
            <a:off x="1744725" y="2172819"/>
            <a:ext cx="8437804" cy="425001"/>
          </a:xfrm>
          <a:prstGeom prst="rect">
            <a:avLst/>
          </a:prstGeom>
        </p:spPr>
        <p:txBody>
          <a:bodyPr lIns="0" tIns="0" rIns="0" bIns="0" rtlCol="0" anchor="t">
            <a:spAutoFit/>
          </a:bodyPr>
          <a:lst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a:lstStyle>
          <a:p>
            <a:pPr marL="0" marR="0" lvl="0" indent="0" algn="ctr" defTabSz="609600" rtl="0" eaLnBrk="1" fontAlgn="auto" latinLnBrk="0" hangingPunct="1">
              <a:lnSpc>
                <a:spcPts val="3261"/>
              </a:lnSpc>
              <a:spcBef>
                <a:spcPts val="0"/>
              </a:spcBef>
              <a:spcAft>
                <a:spcPts val="0"/>
              </a:spcAft>
              <a:buClrTx/>
              <a:buSzTx/>
              <a:buFontTx/>
              <a:buNone/>
              <a:tabLst/>
              <a:defRPr/>
            </a:pPr>
            <a:r>
              <a:rPr kumimoji="0" lang="en-US" sz="2964" b="0" i="0" u="none" strike="noStrike" kern="1200" cap="none" spc="148" normalizeH="0" baseline="0" noProof="0">
                <a:ln>
                  <a:noFill/>
                </a:ln>
                <a:solidFill>
                  <a:srgbClr val="FFFFFF"/>
                </a:solidFill>
                <a:effectLst/>
                <a:uLnTx/>
                <a:uFillTx/>
                <a:latin typeface="Alice"/>
                <a:cs typeface="Arial"/>
              </a:rPr>
              <a:t>CONTINUOUS ASSESSMENT- 20 MARKS</a:t>
            </a:r>
          </a:p>
          <a:p>
            <a:pPr marL="0" marR="0" lvl="0" indent="0" algn="ctr" defTabSz="609600" rtl="0" eaLnBrk="1" fontAlgn="auto" latinLnBrk="0" hangingPunct="1">
              <a:lnSpc>
                <a:spcPts val="3261"/>
              </a:lnSpc>
              <a:spcBef>
                <a:spcPts val="0"/>
              </a:spcBef>
              <a:spcAft>
                <a:spcPts val="0"/>
              </a:spcAft>
              <a:buClrTx/>
              <a:buSzTx/>
              <a:buFontTx/>
              <a:buNone/>
              <a:tabLst/>
              <a:defRPr/>
            </a:pPr>
            <a:endParaRPr kumimoji="0" lang="en-US" sz="2964" b="0" i="0" u="none" strike="noStrike" kern="1200" cap="none" spc="148" normalizeH="0" baseline="0" noProof="0">
              <a:ln>
                <a:noFill/>
              </a:ln>
              <a:solidFill>
                <a:srgbClr val="FFFFFF"/>
              </a:solidFill>
              <a:effectLst/>
              <a:uLnTx/>
              <a:uFillTx/>
              <a:latin typeface="Alice"/>
              <a:cs typeface="Arial"/>
            </a:endParaRPr>
          </a:p>
        </p:txBody>
      </p:sp>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3333" b="-83333"/>
            </a:stretch>
          </a:blipFill>
        </p:spPr>
        <p:txBody>
          <a:bodyPr/>
          <a:lst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a:lstStyle>
          <a:p>
            <a:pPr marL="0" marR="0" lvl="0" indent="0" algn="l" defTabSz="6096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cs typeface="Arial"/>
            </a:endParaRPr>
          </a:p>
        </p:txBody>
      </p:sp>
      <p:sp>
        <p:nvSpPr>
          <p:cNvPr id="3" name="TextBox 3"/>
          <p:cNvSpPr txBox="1"/>
          <p:nvPr/>
        </p:nvSpPr>
        <p:spPr>
          <a:xfrm>
            <a:off x="3291632" y="385228"/>
            <a:ext cx="5608737" cy="1213697"/>
          </a:xfrm>
          <a:prstGeom prst="rect">
            <a:avLst/>
          </a:prstGeom>
        </p:spPr>
        <p:txBody>
          <a:bodyPr lIns="0" tIns="0" rIns="0" bIns="0" rtlCol="0" anchor="t">
            <a:spAutoFit/>
          </a:bodyPr>
          <a:lst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a:lstStyle>
          <a:p>
            <a:pPr marL="0" marR="0" lvl="0" indent="0" algn="ctr" defTabSz="609600" rtl="0" eaLnBrk="1" fontAlgn="auto" latinLnBrk="0" hangingPunct="1">
              <a:lnSpc>
                <a:spcPts val="4853"/>
              </a:lnSpc>
              <a:spcBef>
                <a:spcPts val="0"/>
              </a:spcBef>
              <a:spcAft>
                <a:spcPts val="0"/>
              </a:spcAft>
              <a:buClrTx/>
              <a:buSzTx/>
              <a:buFontTx/>
              <a:buNone/>
              <a:tabLst/>
              <a:defRPr/>
            </a:pPr>
            <a:r>
              <a:rPr kumimoji="0" lang="en-US" sz="3466" b="0" i="0" u="none" strike="noStrike" kern="1200" cap="none" spc="0" normalizeH="0" baseline="0" noProof="0">
                <a:ln>
                  <a:noFill/>
                </a:ln>
                <a:solidFill>
                  <a:srgbClr val="942E77"/>
                </a:solidFill>
                <a:effectLst/>
                <a:uLnTx/>
                <a:uFillTx/>
                <a:latin typeface="Alice"/>
                <a:cs typeface="Arial"/>
              </a:rPr>
              <a:t>Benefits of Creative Writing:</a:t>
            </a:r>
          </a:p>
          <a:p>
            <a:pPr marL="0" marR="0" lvl="0" indent="0" algn="ctr" defTabSz="609600" rtl="0" eaLnBrk="1" fontAlgn="auto" latinLnBrk="0" hangingPunct="1">
              <a:lnSpc>
                <a:spcPts val="4853"/>
              </a:lnSpc>
              <a:spcBef>
                <a:spcPts val="0"/>
              </a:spcBef>
              <a:spcAft>
                <a:spcPts val="0"/>
              </a:spcAft>
              <a:buClrTx/>
              <a:buSzTx/>
              <a:buFontTx/>
              <a:buNone/>
              <a:tabLst/>
              <a:defRPr/>
            </a:pPr>
            <a:endParaRPr kumimoji="0" lang="en-US" sz="3466" b="0" i="0" u="none" strike="noStrike" kern="1200" cap="none" spc="0" normalizeH="0" baseline="0" noProof="0">
              <a:ln>
                <a:noFill/>
              </a:ln>
              <a:solidFill>
                <a:srgbClr val="942E77"/>
              </a:solidFill>
              <a:effectLst/>
              <a:uLnTx/>
              <a:uFillTx/>
              <a:latin typeface="Alice"/>
              <a:cs typeface="Arial"/>
            </a:endParaRPr>
          </a:p>
        </p:txBody>
      </p:sp>
      <p:sp>
        <p:nvSpPr>
          <p:cNvPr id="4" name="TextBox 4"/>
          <p:cNvSpPr txBox="1"/>
          <p:nvPr/>
        </p:nvSpPr>
        <p:spPr>
          <a:xfrm>
            <a:off x="685800" y="1800238"/>
            <a:ext cx="11228608" cy="4772237"/>
          </a:xfrm>
          <a:prstGeom prst="rect">
            <a:avLst/>
          </a:prstGeom>
        </p:spPr>
        <p:txBody>
          <a:bodyPr lIns="0" tIns="0" rIns="0" bIns="0" rtlCol="0" anchor="t">
            <a:spAutoFit/>
          </a:bodyPr>
          <a:lst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a:lstStyle>
          <a:p>
            <a:pPr marL="532552" marR="0" lvl="1" indent="-266276" algn="l" defTabSz="609600" rtl="0" eaLnBrk="1" fontAlgn="auto" latinLnBrk="0" hangingPunct="1">
              <a:lnSpc>
                <a:spcPts val="3453"/>
              </a:lnSpc>
              <a:spcBef>
                <a:spcPts val="0"/>
              </a:spcBef>
              <a:spcAft>
                <a:spcPts val="0"/>
              </a:spcAft>
              <a:buClrTx/>
              <a:buSzTx/>
              <a:buFont typeface="Arial"/>
              <a:buChar char="•"/>
              <a:tabLst/>
              <a:defRPr/>
            </a:pPr>
            <a:r>
              <a:rPr kumimoji="0" lang="en-US" sz="2466" b="0" i="0" u="none" strike="noStrike" kern="1200" cap="none" spc="0" normalizeH="0" baseline="0" noProof="0">
                <a:ln>
                  <a:noFill/>
                </a:ln>
                <a:solidFill>
                  <a:srgbClr val="942E77"/>
                </a:solidFill>
                <a:effectLst/>
                <a:uLnTx/>
                <a:uFillTx/>
                <a:latin typeface="Alice"/>
                <a:cs typeface="Arial"/>
              </a:rPr>
              <a:t>Creativity helps one in excelling in all fields and careers.</a:t>
            </a:r>
          </a:p>
          <a:p>
            <a:pPr marL="532552" marR="0" lvl="1" indent="-266276" algn="l" defTabSz="609600" rtl="0" eaLnBrk="1" fontAlgn="auto" latinLnBrk="0" hangingPunct="1">
              <a:lnSpc>
                <a:spcPts val="3453"/>
              </a:lnSpc>
              <a:spcBef>
                <a:spcPts val="0"/>
              </a:spcBef>
              <a:spcAft>
                <a:spcPts val="0"/>
              </a:spcAft>
              <a:buClrTx/>
              <a:buSzTx/>
              <a:buFont typeface="Arial"/>
              <a:buChar char="•"/>
              <a:tabLst/>
              <a:defRPr/>
            </a:pPr>
            <a:r>
              <a:rPr kumimoji="0" lang="en-US" sz="2466" b="0" i="0" u="none" strike="noStrike" kern="1200" cap="none" spc="0" normalizeH="0" baseline="0" noProof="0">
                <a:ln>
                  <a:noFill/>
                </a:ln>
                <a:solidFill>
                  <a:srgbClr val="942E77"/>
                </a:solidFill>
                <a:effectLst/>
                <a:uLnTx/>
                <a:uFillTx/>
                <a:latin typeface="Alice"/>
                <a:cs typeface="Arial"/>
              </a:rPr>
              <a:t>The Art of Articulation is a skill integral to our career advancement.</a:t>
            </a:r>
          </a:p>
          <a:p>
            <a:pPr marL="532552" marR="0" lvl="1" indent="-266276" algn="l" defTabSz="609600" rtl="0" eaLnBrk="1" fontAlgn="auto" latinLnBrk="0" hangingPunct="1">
              <a:lnSpc>
                <a:spcPts val="3453"/>
              </a:lnSpc>
              <a:spcBef>
                <a:spcPts val="0"/>
              </a:spcBef>
              <a:spcAft>
                <a:spcPts val="0"/>
              </a:spcAft>
              <a:buClrTx/>
              <a:buSzTx/>
              <a:buFont typeface="Arial"/>
              <a:buChar char="•"/>
              <a:tabLst/>
              <a:defRPr/>
            </a:pPr>
            <a:r>
              <a:rPr kumimoji="0" lang="en-US" sz="2466" b="0" i="0" u="none" strike="noStrike" kern="1200" cap="none" spc="0" normalizeH="0" baseline="0" noProof="0">
                <a:ln>
                  <a:noFill/>
                </a:ln>
                <a:solidFill>
                  <a:srgbClr val="942E77"/>
                </a:solidFill>
                <a:effectLst/>
                <a:uLnTx/>
                <a:uFillTx/>
                <a:latin typeface="Alice"/>
                <a:cs typeface="Arial"/>
              </a:rPr>
              <a:t>Learn how to Structure your Imagination and Express yourself Cohesively.</a:t>
            </a:r>
          </a:p>
          <a:p>
            <a:pPr marL="532552" marR="0" lvl="1" indent="-266276" algn="l" defTabSz="609600" rtl="0" eaLnBrk="1" fontAlgn="auto" latinLnBrk="0" hangingPunct="1">
              <a:lnSpc>
                <a:spcPts val="3453"/>
              </a:lnSpc>
              <a:spcBef>
                <a:spcPts val="0"/>
              </a:spcBef>
              <a:spcAft>
                <a:spcPts val="0"/>
              </a:spcAft>
              <a:buClrTx/>
              <a:buSzTx/>
              <a:buFont typeface="Arial"/>
              <a:buChar char="•"/>
              <a:tabLst/>
              <a:defRPr/>
            </a:pPr>
            <a:r>
              <a:rPr kumimoji="0" lang="en-US" sz="2466" b="0" i="0" u="none" strike="noStrike" kern="1200" cap="none" spc="0" normalizeH="0" baseline="0" noProof="0">
                <a:ln>
                  <a:noFill/>
                </a:ln>
                <a:solidFill>
                  <a:srgbClr val="942E77"/>
                </a:solidFill>
                <a:effectLst/>
                <a:uLnTx/>
                <a:uFillTx/>
                <a:latin typeface="Alice"/>
                <a:cs typeface="Arial"/>
              </a:rPr>
              <a:t>Observing the World through your Mind’s Eye can take you places!</a:t>
            </a:r>
          </a:p>
          <a:p>
            <a:pPr marL="532552" marR="0" lvl="1" indent="-266276" algn="l" defTabSz="609600" rtl="0" eaLnBrk="1" fontAlgn="auto" latinLnBrk="0" hangingPunct="1">
              <a:lnSpc>
                <a:spcPts val="3453"/>
              </a:lnSpc>
              <a:spcBef>
                <a:spcPts val="0"/>
              </a:spcBef>
              <a:spcAft>
                <a:spcPts val="0"/>
              </a:spcAft>
              <a:buClrTx/>
              <a:buSzTx/>
              <a:buFont typeface="Arial"/>
              <a:buChar char="•"/>
              <a:tabLst/>
              <a:defRPr/>
            </a:pPr>
            <a:r>
              <a:rPr kumimoji="0" lang="en-US" sz="2466" b="0" i="0" u="none" strike="noStrike" kern="1200" cap="none" spc="0" normalizeH="0" baseline="0" noProof="0">
                <a:ln>
                  <a:noFill/>
                </a:ln>
                <a:solidFill>
                  <a:srgbClr val="942E77"/>
                </a:solidFill>
                <a:effectLst/>
                <a:uLnTx/>
                <a:uFillTx/>
                <a:latin typeface="Alice"/>
                <a:cs typeface="Arial"/>
              </a:rPr>
              <a:t>An important Aid to Enhancing you Emotional Intelligence. </a:t>
            </a:r>
          </a:p>
          <a:p>
            <a:pPr marL="0" marR="0" lvl="0" indent="0" algn="l" defTabSz="609600" rtl="0" eaLnBrk="1" fontAlgn="auto" latinLnBrk="0" hangingPunct="1">
              <a:lnSpc>
                <a:spcPts val="3453"/>
              </a:lnSpc>
              <a:spcBef>
                <a:spcPts val="0"/>
              </a:spcBef>
              <a:spcAft>
                <a:spcPts val="0"/>
              </a:spcAft>
              <a:buClrTx/>
              <a:buSzTx/>
              <a:buFontTx/>
              <a:buNone/>
              <a:tabLst/>
              <a:defRPr/>
            </a:pPr>
            <a:endParaRPr kumimoji="0" lang="en-US" sz="2466" b="0" i="0" u="none" strike="noStrike" kern="1200" cap="none" spc="0" normalizeH="0" baseline="0" noProof="0">
              <a:ln>
                <a:noFill/>
              </a:ln>
              <a:solidFill>
                <a:srgbClr val="942E77"/>
              </a:solidFill>
              <a:effectLst/>
              <a:uLnTx/>
              <a:uFillTx/>
              <a:latin typeface="Alice"/>
              <a:cs typeface="Arial"/>
            </a:endParaRPr>
          </a:p>
          <a:p>
            <a:pPr marL="532552" marR="0" lvl="1" indent="-266276" algn="l" defTabSz="609600" rtl="0" eaLnBrk="1" fontAlgn="auto" latinLnBrk="0" hangingPunct="1">
              <a:lnSpc>
                <a:spcPts val="3453"/>
              </a:lnSpc>
              <a:spcBef>
                <a:spcPts val="0"/>
              </a:spcBef>
              <a:spcAft>
                <a:spcPts val="0"/>
              </a:spcAft>
              <a:buClrTx/>
              <a:buSzTx/>
              <a:buFont typeface="Arial"/>
              <a:buChar char="•"/>
              <a:tabLst/>
              <a:defRPr/>
            </a:pPr>
            <a:r>
              <a:rPr kumimoji="0" lang="en-US" sz="2466" b="0" i="0" u="none" strike="noStrike" kern="1200" cap="none" spc="0" normalizeH="0" baseline="0" noProof="0">
                <a:ln>
                  <a:noFill/>
                </a:ln>
                <a:solidFill>
                  <a:srgbClr val="942E77"/>
                </a:solidFill>
                <a:effectLst/>
                <a:uLnTx/>
                <a:uFillTx/>
                <a:latin typeface="Alice Bold"/>
                <a:cs typeface="Arial"/>
              </a:rPr>
              <a:t>Possible Career Paths: </a:t>
            </a:r>
            <a:r>
              <a:rPr kumimoji="0" lang="en-US" sz="2466" b="0" i="0" u="none" strike="noStrike" kern="1200" cap="none" spc="0" normalizeH="0" baseline="0" noProof="0">
                <a:ln>
                  <a:noFill/>
                </a:ln>
                <a:solidFill>
                  <a:srgbClr val="942E77"/>
                </a:solidFill>
                <a:effectLst/>
                <a:uLnTx/>
                <a:uFillTx/>
                <a:latin typeface="Alice"/>
                <a:cs typeface="Arial"/>
              </a:rPr>
              <a:t>Writers/Poets/Dramatists, Editors, Proof-Readers, Literary Agents, Creative Developers (Advertisement, Business Proposals), Virtual Artists, Social-Media Influencers, Content Creators, Social Platform Developers etc.</a:t>
            </a:r>
          </a:p>
          <a:p>
            <a:pPr marL="0" marR="0" lvl="0" indent="0" algn="ctr" defTabSz="609600" rtl="0" eaLnBrk="1" fontAlgn="auto" latinLnBrk="0" hangingPunct="1">
              <a:lnSpc>
                <a:spcPts val="3173"/>
              </a:lnSpc>
              <a:spcBef>
                <a:spcPts val="0"/>
              </a:spcBef>
              <a:spcAft>
                <a:spcPts val="0"/>
              </a:spcAft>
              <a:buClrTx/>
              <a:buSzTx/>
              <a:buFontTx/>
              <a:buNone/>
              <a:tabLst/>
              <a:defRPr/>
            </a:pPr>
            <a:endParaRPr kumimoji="0" lang="en-US" sz="2466" b="0" i="0" u="none" strike="noStrike" kern="1200" cap="none" spc="0" normalizeH="0" baseline="0" noProof="0">
              <a:ln>
                <a:noFill/>
              </a:ln>
              <a:solidFill>
                <a:srgbClr val="942E77"/>
              </a:solidFill>
              <a:effectLst/>
              <a:uLnTx/>
              <a:uFillTx/>
              <a:latin typeface="Alice"/>
              <a:cs typeface="Arial"/>
            </a:endParaRPr>
          </a:p>
        </p:txBody>
      </p:sp>
    </p:spTree>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423154">
            <a:off x="4600890" y="1834117"/>
            <a:ext cx="3038001" cy="3419948"/>
          </a:xfrm>
          <a:custGeom>
            <a:avLst/>
            <a:gdLst/>
            <a:ahLst/>
            <a:cxnLst/>
            <a:rect l="l" t="t" r="r" b="b"/>
            <a:pathLst>
              <a:path w="4557002" h="5129922">
                <a:moveTo>
                  <a:pt x="0" y="0"/>
                </a:moveTo>
                <a:lnTo>
                  <a:pt x="4557002" y="0"/>
                </a:lnTo>
                <a:lnTo>
                  <a:pt x="4557002" y="5129922"/>
                </a:lnTo>
                <a:lnTo>
                  <a:pt x="0" y="5129922"/>
                </a:lnTo>
                <a:lnTo>
                  <a:pt x="0" y="0"/>
                </a:lnTo>
                <a:close/>
              </a:path>
            </a:pathLst>
          </a:custGeom>
          <a:blipFill>
            <a:blip r:embed="rId2"/>
            <a:stretch>
              <a:fillRect l="-4277" t="-32259" r="-3767" b="-16256"/>
            </a:stretch>
          </a:blipFill>
        </p:spPr>
        <p:txBody>
          <a:bodyPr/>
          <a:lst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a:lstStyle>
          <a:p>
            <a:pPr marL="0" marR="0" lvl="0" indent="0" algn="l" defTabSz="6096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cs typeface="Arial"/>
            </a:endParaRPr>
          </a:p>
        </p:txBody>
      </p:sp>
      <p:sp>
        <p:nvSpPr>
          <p:cNvPr id="3" name="Freeform 3"/>
          <p:cNvSpPr/>
          <p:nvPr/>
        </p:nvSpPr>
        <p:spPr>
          <a:xfrm>
            <a:off x="0" y="0"/>
            <a:ext cx="12192000" cy="6858000"/>
          </a:xfrm>
          <a:custGeom>
            <a:avLst/>
            <a:gdLst/>
            <a:ahLst/>
            <a:cxnLst/>
            <a:rect l="l" t="t" r="r" b="b"/>
            <a:pathLst>
              <a:path w="17259300" h="10287000">
                <a:moveTo>
                  <a:pt x="0" y="0"/>
                </a:moveTo>
                <a:lnTo>
                  <a:pt x="17259300" y="0"/>
                </a:lnTo>
                <a:lnTo>
                  <a:pt x="17259300" y="10287000"/>
                </a:lnTo>
                <a:lnTo>
                  <a:pt x="0" y="10287000"/>
                </a:lnTo>
                <a:lnTo>
                  <a:pt x="0" y="0"/>
                </a:lnTo>
                <a:close/>
              </a:path>
            </a:pathLst>
          </a:custGeom>
          <a:blipFill>
            <a:blip r:embed="rId3"/>
            <a:stretch>
              <a:fillRect t="-5856" b="-5856"/>
            </a:stretch>
          </a:blipFill>
        </p:spPr>
        <p:txBody>
          <a:bodyPr/>
          <a:lst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a:lstStyle>
          <a:p>
            <a:pPr marL="0" marR="0" lvl="0" indent="0" algn="l" defTabSz="6096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cs typeface="Arial"/>
            </a:endParaRPr>
          </a:p>
        </p:txBody>
      </p:sp>
      <p:sp>
        <p:nvSpPr>
          <p:cNvPr id="4" name="TextBox 4"/>
          <p:cNvSpPr txBox="1"/>
          <p:nvPr/>
        </p:nvSpPr>
        <p:spPr>
          <a:xfrm>
            <a:off x="5546607" y="2536333"/>
            <a:ext cx="2941198" cy="2793577"/>
          </a:xfrm>
          <a:prstGeom prst="rect">
            <a:avLst/>
          </a:prstGeom>
        </p:spPr>
        <p:txBody>
          <a:bodyPr lIns="0" tIns="0" rIns="0" bIns="0" rtlCol="0" anchor="t">
            <a:spAutoFit/>
          </a:bodyPr>
          <a:lst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a:lstStyle>
          <a:p>
            <a:pPr marL="0" marR="0" lvl="0" indent="0" algn="ctr" defTabSz="609600" rtl="0" eaLnBrk="1" fontAlgn="auto" latinLnBrk="0" hangingPunct="1">
              <a:lnSpc>
                <a:spcPts val="3173"/>
              </a:lnSpc>
              <a:spcBef>
                <a:spcPts val="0"/>
              </a:spcBef>
              <a:spcAft>
                <a:spcPts val="0"/>
              </a:spcAft>
              <a:buClrTx/>
              <a:buSzTx/>
              <a:buFontTx/>
              <a:buNone/>
              <a:tabLst/>
              <a:defRPr/>
            </a:pPr>
            <a:r>
              <a:rPr kumimoji="0" lang="en-US" sz="2266" b="0" i="0" u="none" strike="noStrike" kern="1200" cap="none" spc="0" normalizeH="0" baseline="0" noProof="0">
                <a:ln>
                  <a:noFill/>
                </a:ln>
                <a:solidFill>
                  <a:srgbClr val="FFFFFF"/>
                </a:solidFill>
                <a:effectLst/>
                <a:uLnTx/>
                <a:uFillTx/>
                <a:latin typeface="Lovelace"/>
                <a:cs typeface="Arial"/>
              </a:rPr>
              <a:t>“The world is full of magic things, patiently waiting for our senses to grow sharper.”</a:t>
            </a:r>
          </a:p>
          <a:p>
            <a:pPr marL="0" marR="0" lvl="0" indent="0" algn="ctr" defTabSz="609600" rtl="0" eaLnBrk="1" fontAlgn="auto" latinLnBrk="0" hangingPunct="1">
              <a:lnSpc>
                <a:spcPts val="3173"/>
              </a:lnSpc>
              <a:spcBef>
                <a:spcPts val="0"/>
              </a:spcBef>
              <a:spcAft>
                <a:spcPts val="0"/>
              </a:spcAft>
              <a:buClrTx/>
              <a:buSzTx/>
              <a:buFontTx/>
              <a:buNone/>
              <a:tabLst/>
              <a:defRPr/>
            </a:pPr>
            <a:endParaRPr kumimoji="0" lang="en-US" sz="2266" b="0" i="0" u="none" strike="noStrike" kern="1200" cap="none" spc="0" normalizeH="0" baseline="0" noProof="0">
              <a:ln>
                <a:noFill/>
              </a:ln>
              <a:solidFill>
                <a:srgbClr val="FFFFFF"/>
              </a:solidFill>
              <a:effectLst/>
              <a:uLnTx/>
              <a:uFillTx/>
              <a:latin typeface="Lovelace"/>
              <a:cs typeface="Arial"/>
            </a:endParaRPr>
          </a:p>
          <a:p>
            <a:pPr marL="0" marR="0" lvl="0" indent="0" algn="ctr" defTabSz="609600" rtl="0" eaLnBrk="1" fontAlgn="auto" latinLnBrk="0" hangingPunct="1">
              <a:lnSpc>
                <a:spcPts val="3173"/>
              </a:lnSpc>
              <a:spcBef>
                <a:spcPts val="0"/>
              </a:spcBef>
              <a:spcAft>
                <a:spcPts val="0"/>
              </a:spcAft>
              <a:buClrTx/>
              <a:buSzTx/>
              <a:buFontTx/>
              <a:buNone/>
              <a:tabLst/>
              <a:defRPr/>
            </a:pPr>
            <a:r>
              <a:rPr kumimoji="0" lang="en-US" sz="2266" b="0" i="0" u="none" strike="noStrike" kern="1200" cap="none" spc="0" normalizeH="0" baseline="0" noProof="0">
                <a:ln>
                  <a:noFill/>
                </a:ln>
                <a:solidFill>
                  <a:srgbClr val="FFFFFF"/>
                </a:solidFill>
                <a:effectLst/>
                <a:uLnTx/>
                <a:uFillTx/>
                <a:latin typeface="Lovelace"/>
                <a:cs typeface="Arial"/>
              </a:rPr>
              <a:t>W.B. Yeats</a:t>
            </a:r>
          </a:p>
        </p:txBody>
      </p:sp>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9B7E1-F74D-DFC0-9CDF-E1D1AABC2FC1}"/>
              </a:ext>
            </a:extLst>
          </p:cNvPr>
          <p:cNvSpPr>
            <a:spLocks noGrp="1"/>
          </p:cNvSpPr>
          <p:nvPr>
            <p:ph type="ctrTitle"/>
          </p:nvPr>
        </p:nvSpPr>
        <p:spPr>
          <a:xfrm>
            <a:off x="573742" y="227106"/>
            <a:ext cx="11618258" cy="2387600"/>
          </a:xfrm>
        </p:spPr>
        <p:txBody>
          <a:bodyPr>
            <a:normAutofit fontScale="90000"/>
          </a:bodyPr>
          <a:lstStyle/>
          <a:p>
            <a:r>
              <a:rPr lang="en-IN" b="1"/>
              <a:t>Skills Enhancement Course-</a:t>
            </a:r>
            <a:br>
              <a:rPr lang="en-IN"/>
            </a:br>
            <a:r>
              <a:rPr lang="en-IN" b="1">
                <a:latin typeface="Arial Black" panose="020B0A04020102020204" pitchFamily="34" charset="0"/>
              </a:rPr>
              <a:t>Public Speaking in English Language and Leadership</a:t>
            </a:r>
          </a:p>
        </p:txBody>
      </p:sp>
      <p:sp>
        <p:nvSpPr>
          <p:cNvPr id="3" name="Subtitle 2">
            <a:extLst>
              <a:ext uri="{FF2B5EF4-FFF2-40B4-BE49-F238E27FC236}">
                <a16:creationId xmlns:a16="http://schemas.microsoft.com/office/drawing/2014/main" id="{081F67FA-8671-4EBF-DC4F-E5D5C560BBF9}"/>
              </a:ext>
            </a:extLst>
          </p:cNvPr>
          <p:cNvSpPr>
            <a:spLocks noGrp="1"/>
          </p:cNvSpPr>
          <p:nvPr>
            <p:ph type="subTitle" idx="1"/>
          </p:nvPr>
        </p:nvSpPr>
        <p:spPr>
          <a:xfrm>
            <a:off x="1352059" y="2779666"/>
            <a:ext cx="4743941" cy="2581228"/>
          </a:xfrm>
        </p:spPr>
        <p:txBody>
          <a:bodyPr>
            <a:normAutofit/>
          </a:bodyPr>
          <a:lstStyle/>
          <a:p>
            <a:pPr algn="l"/>
            <a:r>
              <a:rPr lang="en-IN" b="1"/>
              <a:t>2 Credits Paper</a:t>
            </a:r>
          </a:p>
          <a:p>
            <a:pPr algn="l"/>
            <a:r>
              <a:rPr lang="en-IN" b="1"/>
              <a:t>80 Marks: </a:t>
            </a:r>
            <a:r>
              <a:rPr lang="en-IN" sz="2100"/>
              <a:t>20 Marks- Continuous Evaluation</a:t>
            </a:r>
          </a:p>
          <a:p>
            <a:pPr algn="l"/>
            <a:r>
              <a:rPr lang="en-IN" sz="2100"/>
              <a:t>	     40 Marks- Practical Exam</a:t>
            </a:r>
          </a:p>
          <a:p>
            <a:pPr algn="l"/>
            <a:r>
              <a:rPr lang="en-IN" sz="2100"/>
              <a:t>	     20 Marks- Viva Voce</a:t>
            </a:r>
          </a:p>
          <a:p>
            <a:pPr algn="l"/>
            <a:r>
              <a:rPr lang="en-IN" sz="2000" b="1"/>
              <a:t>Daulat Ram College, University of Delhi</a:t>
            </a:r>
          </a:p>
        </p:txBody>
      </p:sp>
      <p:pic>
        <p:nvPicPr>
          <p:cNvPr id="1028" name="Picture 4" descr="Image result for public speakin">
            <a:extLst>
              <a:ext uri="{FF2B5EF4-FFF2-40B4-BE49-F238E27FC236}">
                <a16:creationId xmlns:a16="http://schemas.microsoft.com/office/drawing/2014/main" id="{B5253954-B2C9-43F0-0F2F-B08CDC80F19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93021" y="3509963"/>
            <a:ext cx="5230889" cy="3255962"/>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5">
            <a:extLst>
              <a:ext uri="{FF2B5EF4-FFF2-40B4-BE49-F238E27FC236}">
                <a16:creationId xmlns:a16="http://schemas.microsoft.com/office/drawing/2014/main" id="{C7C23ABA-0743-DAF7-D3EE-8DBADF28C5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2059" y="5293680"/>
            <a:ext cx="4129876" cy="1662932"/>
          </a:xfrm>
          <a:prstGeom prst="rect">
            <a:avLst/>
          </a:prstGeom>
        </p:spPr>
      </p:pic>
    </p:spTree>
    <p:extLst>
      <p:ext uri="{BB962C8B-B14F-4D97-AF65-F5344CB8AC3E}">
        <p14:creationId xmlns:p14="http://schemas.microsoft.com/office/powerpoint/2010/main" val="569408064"/>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9F208-8EB2-02FF-7DD2-8AD31E1031B4}"/>
              </a:ext>
            </a:extLst>
          </p:cNvPr>
          <p:cNvSpPr>
            <a:spLocks noGrp="1"/>
          </p:cNvSpPr>
          <p:nvPr>
            <p:ph type="title"/>
          </p:nvPr>
        </p:nvSpPr>
        <p:spPr/>
        <p:txBody>
          <a:bodyPr/>
          <a:lstStyle/>
          <a:p>
            <a:r>
              <a:rPr lang="en-IN" b="1"/>
              <a:t>Why PSELL?</a:t>
            </a:r>
          </a:p>
        </p:txBody>
      </p:sp>
      <p:sp>
        <p:nvSpPr>
          <p:cNvPr id="6" name="Content Placeholder 5">
            <a:extLst>
              <a:ext uri="{FF2B5EF4-FFF2-40B4-BE49-F238E27FC236}">
                <a16:creationId xmlns:a16="http://schemas.microsoft.com/office/drawing/2014/main" id="{89E291BA-6D01-972B-8A32-A39AFB8A9813}"/>
              </a:ext>
            </a:extLst>
          </p:cNvPr>
          <p:cNvSpPr>
            <a:spLocks noGrp="1"/>
          </p:cNvSpPr>
          <p:nvPr>
            <p:ph idx="1"/>
          </p:nvPr>
        </p:nvSpPr>
        <p:spPr>
          <a:xfrm>
            <a:off x="345141" y="1542606"/>
            <a:ext cx="10515600" cy="4351338"/>
          </a:xfrm>
        </p:spPr>
        <p:txBody>
          <a:bodyPr/>
          <a:lstStyle/>
          <a:p>
            <a:pPr marL="514350" indent="-514350">
              <a:buFont typeface="+mj-lt"/>
              <a:buAutoNum type="arabicPeriod"/>
            </a:pPr>
            <a:r>
              <a:rPr lang="en-IN"/>
              <a:t>Humans are social animals</a:t>
            </a:r>
          </a:p>
          <a:p>
            <a:pPr marL="514350" indent="-514350">
              <a:buFont typeface="+mj-lt"/>
              <a:buAutoNum type="arabicPeriod"/>
            </a:pPr>
            <a:r>
              <a:rPr lang="en-IN"/>
              <a:t>Builds Confidence</a:t>
            </a:r>
          </a:p>
          <a:p>
            <a:pPr marL="514350" indent="-514350">
              <a:buFont typeface="+mj-lt"/>
              <a:buAutoNum type="arabicPeriod"/>
            </a:pPr>
            <a:r>
              <a:rPr lang="en-IN"/>
              <a:t>Personality Development</a:t>
            </a:r>
          </a:p>
          <a:p>
            <a:pPr marL="514350" indent="-514350">
              <a:buFont typeface="+mj-lt"/>
              <a:buAutoNum type="arabicPeriod"/>
            </a:pPr>
            <a:r>
              <a:rPr lang="en-IN"/>
              <a:t>Attaining Fluency in English language</a:t>
            </a:r>
          </a:p>
          <a:p>
            <a:pPr marL="514350" indent="-514350">
              <a:buFont typeface="+mj-lt"/>
              <a:buAutoNum type="arabicPeriod"/>
            </a:pPr>
            <a:r>
              <a:rPr lang="en-IN"/>
              <a:t>Encourages Leadership qualities</a:t>
            </a:r>
          </a:p>
          <a:p>
            <a:pPr marL="514350" indent="-514350">
              <a:buFont typeface="+mj-lt"/>
              <a:buAutoNum type="arabicPeriod"/>
            </a:pPr>
            <a:r>
              <a:rPr lang="en-IN"/>
              <a:t>Learning Multiple Skills through one paper</a:t>
            </a:r>
          </a:p>
          <a:p>
            <a:pPr marL="514350" indent="-514350">
              <a:buFont typeface="+mj-lt"/>
              <a:buAutoNum type="arabicPeriod"/>
            </a:pPr>
            <a:r>
              <a:rPr lang="en-IN"/>
              <a:t>Instils Teamwork</a:t>
            </a:r>
          </a:p>
          <a:p>
            <a:pPr marL="0" indent="0">
              <a:buNone/>
            </a:pPr>
            <a:endParaRPr lang="en-IN"/>
          </a:p>
        </p:txBody>
      </p:sp>
      <p:pic>
        <p:nvPicPr>
          <p:cNvPr id="2050" name="Picture 2" descr="Pin by Lisa Oakes on All About Public Speaking | Thanksgiving jokes ...">
            <a:extLst>
              <a:ext uri="{FF2B5EF4-FFF2-40B4-BE49-F238E27FC236}">
                <a16:creationId xmlns:a16="http://schemas.microsoft.com/office/drawing/2014/main" id="{E724E081-3982-D3CA-B676-9FCFA9BD009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727236" y="214030"/>
            <a:ext cx="3529633" cy="334976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ublic speaking Memes &amp; GIFs - Imgflip">
            <a:extLst>
              <a:ext uri="{FF2B5EF4-FFF2-40B4-BE49-F238E27FC236}">
                <a16:creationId xmlns:a16="http://schemas.microsoft.com/office/drawing/2014/main" id="{61A8656A-C0BB-A2D2-7119-E4085FABC7C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332614" y="3872753"/>
            <a:ext cx="4320383" cy="277121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Public Speaking meme">
            <a:extLst>
              <a:ext uri="{FF2B5EF4-FFF2-40B4-BE49-F238E27FC236}">
                <a16:creationId xmlns:a16="http://schemas.microsoft.com/office/drawing/2014/main" id="{AD36CC33-AAB6-8660-7868-C12CF65521C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476625" y="5165281"/>
            <a:ext cx="2619375" cy="1457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824709"/>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9E956-34B2-29E7-F22F-5CD820949A97}"/>
              </a:ext>
            </a:extLst>
          </p:cNvPr>
          <p:cNvSpPr>
            <a:spLocks noGrp="1"/>
          </p:cNvSpPr>
          <p:nvPr>
            <p:ph type="title"/>
          </p:nvPr>
        </p:nvSpPr>
        <p:spPr/>
        <p:txBody>
          <a:bodyPr/>
          <a:lstStyle/>
          <a:p>
            <a:r>
              <a:rPr lang="en-IN" b="1"/>
              <a:t>Syllabus:</a:t>
            </a:r>
          </a:p>
        </p:txBody>
      </p:sp>
      <p:pic>
        <p:nvPicPr>
          <p:cNvPr id="5" name="Content Placeholder 4">
            <a:extLst>
              <a:ext uri="{FF2B5EF4-FFF2-40B4-BE49-F238E27FC236}">
                <a16:creationId xmlns:a16="http://schemas.microsoft.com/office/drawing/2014/main" id="{102948A2-3D58-D49D-AF98-91B94BCF7186}"/>
              </a:ext>
            </a:extLst>
          </p:cNvPr>
          <p:cNvPicPr>
            <a:picLocks noGrp="1" noChangeAspect="1"/>
          </p:cNvPicPr>
          <p:nvPr>
            <p:ph idx="1"/>
          </p:nvPr>
        </p:nvPicPr>
        <p:blipFill>
          <a:blip r:embed="rId2"/>
          <a:srcRect l="35746" t="13053" r="37600" b="5981"/>
          <a:stretch>
            <a:fillRect/>
          </a:stretch>
        </p:blipFill>
        <p:spPr>
          <a:xfrm>
            <a:off x="4078940" y="271280"/>
            <a:ext cx="6239435" cy="6344673"/>
          </a:xfrm>
        </p:spPr>
      </p:pic>
    </p:spTree>
    <p:extLst>
      <p:ext uri="{BB962C8B-B14F-4D97-AF65-F5344CB8AC3E}">
        <p14:creationId xmlns:p14="http://schemas.microsoft.com/office/powerpoint/2010/main" val="380524813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AEAA3F-F6DF-D92E-3C71-A416AA54228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977791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31B6A-9FA3-2178-CF79-FA787ADE0919}"/>
              </a:ext>
            </a:extLst>
          </p:cNvPr>
          <p:cNvSpPr>
            <a:spLocks noGrp="1"/>
          </p:cNvSpPr>
          <p:nvPr>
            <p:ph type="title"/>
          </p:nvPr>
        </p:nvSpPr>
        <p:spPr>
          <a:xfrm>
            <a:off x="838200" y="239619"/>
            <a:ext cx="10515600" cy="1325563"/>
          </a:xfrm>
        </p:spPr>
        <p:txBody>
          <a:bodyPr/>
          <a:lstStyle/>
          <a:p>
            <a:r>
              <a:rPr lang="en-IN" b="1"/>
              <a:t>Learning through Activities:</a:t>
            </a:r>
          </a:p>
        </p:txBody>
      </p:sp>
      <p:sp>
        <p:nvSpPr>
          <p:cNvPr id="3" name="Content Placeholder 2">
            <a:extLst>
              <a:ext uri="{FF2B5EF4-FFF2-40B4-BE49-F238E27FC236}">
                <a16:creationId xmlns:a16="http://schemas.microsoft.com/office/drawing/2014/main" id="{B6557EE5-45FB-ED23-8EF9-AA9BE30B1C97}"/>
              </a:ext>
            </a:extLst>
          </p:cNvPr>
          <p:cNvSpPr>
            <a:spLocks noGrp="1"/>
          </p:cNvSpPr>
          <p:nvPr>
            <p:ph idx="1"/>
          </p:nvPr>
        </p:nvSpPr>
        <p:spPr/>
        <p:txBody>
          <a:bodyPr>
            <a:normAutofit lnSpcReduction="10000"/>
          </a:bodyPr>
          <a:lstStyle/>
          <a:p>
            <a:pPr marL="514350" indent="-514350">
              <a:buFont typeface="+mj-lt"/>
              <a:buAutoNum type="arabicPeriod"/>
            </a:pPr>
            <a:r>
              <a:rPr lang="en-IN"/>
              <a:t>Group Discussions</a:t>
            </a:r>
          </a:p>
          <a:p>
            <a:pPr marL="514350" indent="-514350">
              <a:buFont typeface="+mj-lt"/>
              <a:buAutoNum type="arabicPeriod"/>
            </a:pPr>
            <a:r>
              <a:rPr lang="en-IN"/>
              <a:t>Turncoat Events</a:t>
            </a:r>
          </a:p>
          <a:p>
            <a:pPr marL="514350" indent="-514350">
              <a:buFont typeface="+mj-lt"/>
              <a:buAutoNum type="arabicPeriod"/>
            </a:pPr>
            <a:r>
              <a:rPr lang="en-IN"/>
              <a:t>Campaigns</a:t>
            </a:r>
          </a:p>
          <a:p>
            <a:pPr marL="514350" indent="-514350">
              <a:buFont typeface="+mj-lt"/>
              <a:buAutoNum type="arabicPeriod"/>
            </a:pPr>
            <a:r>
              <a:rPr lang="en-IN"/>
              <a:t>Public Speeches</a:t>
            </a:r>
          </a:p>
          <a:p>
            <a:pPr marL="514350" indent="-514350">
              <a:buFont typeface="+mj-lt"/>
              <a:buAutoNum type="arabicPeriod"/>
            </a:pPr>
            <a:r>
              <a:rPr lang="en-IN"/>
              <a:t>Pictionary</a:t>
            </a:r>
          </a:p>
          <a:p>
            <a:pPr marL="514350" indent="-514350">
              <a:buFont typeface="+mj-lt"/>
              <a:buAutoNum type="arabicPeriod"/>
            </a:pPr>
            <a:r>
              <a:rPr lang="en-IN"/>
              <a:t>Introduction Sessions</a:t>
            </a:r>
          </a:p>
          <a:p>
            <a:pPr marL="514350" indent="-514350">
              <a:buFont typeface="+mj-lt"/>
              <a:buAutoNum type="arabicPeriod"/>
            </a:pPr>
            <a:r>
              <a:rPr lang="en-IN"/>
              <a:t>Structuring Speeches </a:t>
            </a:r>
          </a:p>
          <a:p>
            <a:pPr marL="514350" indent="-514350">
              <a:buFont typeface="+mj-lt"/>
              <a:buAutoNum type="arabicPeriod"/>
            </a:pPr>
            <a:r>
              <a:rPr lang="en-IN"/>
              <a:t>Word associations</a:t>
            </a:r>
          </a:p>
          <a:p>
            <a:pPr marL="514350" indent="-514350">
              <a:buFont typeface="+mj-lt"/>
              <a:buAutoNum type="arabicPeriod"/>
            </a:pPr>
            <a:r>
              <a:rPr lang="en-IN"/>
              <a:t>And many more…</a:t>
            </a:r>
          </a:p>
        </p:txBody>
      </p:sp>
      <p:pic>
        <p:nvPicPr>
          <p:cNvPr id="4" name="Picture 4" descr="Image result for activities">
            <a:extLst>
              <a:ext uri="{FF2B5EF4-FFF2-40B4-BE49-F238E27FC236}">
                <a16:creationId xmlns:a16="http://schemas.microsoft.com/office/drawing/2014/main" id="{B3EDAFAD-9E15-66DC-3067-4440B80FC99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146832" y="1915593"/>
            <a:ext cx="3234297" cy="3026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307961"/>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B0549-7D63-CF8C-C799-0FDB83A207BC}"/>
              </a:ext>
            </a:extLst>
          </p:cNvPr>
          <p:cNvSpPr>
            <a:spLocks noGrp="1"/>
          </p:cNvSpPr>
          <p:nvPr>
            <p:ph type="title"/>
          </p:nvPr>
        </p:nvSpPr>
        <p:spPr>
          <a:xfrm>
            <a:off x="838200" y="338231"/>
            <a:ext cx="10515600" cy="1325563"/>
          </a:xfrm>
        </p:spPr>
        <p:txBody>
          <a:bodyPr/>
          <a:lstStyle/>
          <a:p>
            <a:r>
              <a:rPr lang="en-IN" b="1"/>
              <a:t>Pattern of Assessment for Continuous Assessment (20 Marks)</a:t>
            </a:r>
          </a:p>
        </p:txBody>
      </p:sp>
      <p:sp>
        <p:nvSpPr>
          <p:cNvPr id="3" name="Content Placeholder 2">
            <a:extLst>
              <a:ext uri="{FF2B5EF4-FFF2-40B4-BE49-F238E27FC236}">
                <a16:creationId xmlns:a16="http://schemas.microsoft.com/office/drawing/2014/main" id="{B2E03665-1F23-8E53-90C7-8A7AD41DF8F6}"/>
              </a:ext>
            </a:extLst>
          </p:cNvPr>
          <p:cNvSpPr>
            <a:spLocks noGrp="1"/>
          </p:cNvSpPr>
          <p:nvPr>
            <p:ph idx="1"/>
          </p:nvPr>
        </p:nvSpPr>
        <p:spPr>
          <a:xfrm>
            <a:off x="336177" y="1776038"/>
            <a:ext cx="10515600" cy="4351338"/>
          </a:xfrm>
        </p:spPr>
        <p:txBody>
          <a:bodyPr>
            <a:normAutofit lnSpcReduction="10000"/>
          </a:bodyPr>
          <a:lstStyle/>
          <a:p>
            <a:r>
              <a:rPr lang="en-IN"/>
              <a:t>The first few classes will be introduction to the paper and understanding the basics of PSELL.</a:t>
            </a:r>
          </a:p>
          <a:p>
            <a:r>
              <a:rPr lang="en-IN"/>
              <a:t>Subsequently, each class will have 1 activity that will be graded out of 5 marks. </a:t>
            </a:r>
          </a:p>
          <a:p>
            <a:r>
              <a:rPr lang="en-IN"/>
              <a:t>Students need to necessarily participate in 4 activities to complete their 20 marks grading. </a:t>
            </a:r>
          </a:p>
          <a:p>
            <a:r>
              <a:rPr lang="en-IN"/>
              <a:t>They can participate in more and the Best 4 marks will be taken into account. </a:t>
            </a:r>
          </a:p>
          <a:p>
            <a:r>
              <a:rPr lang="en-IN"/>
              <a:t>Attendance does not carry marks but regular students will be given brownie points in the end of the Semester. </a:t>
            </a:r>
          </a:p>
        </p:txBody>
      </p:sp>
      <p:pic>
        <p:nvPicPr>
          <p:cNvPr id="3074" name="Picture 2" descr="Teaching My Friends!: Respect and Brownie Points!">
            <a:extLst>
              <a:ext uri="{FF2B5EF4-FFF2-40B4-BE49-F238E27FC236}">
                <a16:creationId xmlns:a16="http://schemas.microsoft.com/office/drawing/2014/main" id="{B44E2A1F-AA9A-6B43-603E-2ACD90CE7A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467" t="5749" r="15070" b="8826"/>
          <a:stretch>
            <a:fillRect/>
          </a:stretch>
        </p:blipFill>
        <p:spPr bwMode="auto">
          <a:xfrm>
            <a:off x="9681882" y="365125"/>
            <a:ext cx="2294965" cy="1987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8892304"/>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DE350-A2CD-4392-9906-4E9B9AC6F7E2}"/>
              </a:ext>
            </a:extLst>
          </p:cNvPr>
          <p:cNvSpPr>
            <a:spLocks noGrp="1"/>
          </p:cNvSpPr>
          <p:nvPr>
            <p:ph type="title"/>
          </p:nvPr>
        </p:nvSpPr>
        <p:spPr/>
        <p:txBody>
          <a:bodyPr/>
          <a:lstStyle/>
          <a:p>
            <a:r>
              <a:rPr lang="en-IN" b="1"/>
              <a:t>Practical (40 marks) and Viva (20 Marks):</a:t>
            </a:r>
          </a:p>
        </p:txBody>
      </p:sp>
      <p:sp>
        <p:nvSpPr>
          <p:cNvPr id="3" name="Content Placeholder 2">
            <a:extLst>
              <a:ext uri="{FF2B5EF4-FFF2-40B4-BE49-F238E27FC236}">
                <a16:creationId xmlns:a16="http://schemas.microsoft.com/office/drawing/2014/main" id="{B6EA9757-172A-4F0B-E27A-54F1E008C26D}"/>
              </a:ext>
            </a:extLst>
          </p:cNvPr>
          <p:cNvSpPr>
            <a:spLocks noGrp="1"/>
          </p:cNvSpPr>
          <p:nvPr>
            <p:ph idx="1"/>
          </p:nvPr>
        </p:nvSpPr>
        <p:spPr/>
        <p:txBody>
          <a:bodyPr/>
          <a:lstStyle/>
          <a:p>
            <a:r>
              <a:rPr lang="en-IN"/>
              <a:t>These two components form 60 Marks out of 80 Marks for this paper.</a:t>
            </a:r>
          </a:p>
          <a:p>
            <a:r>
              <a:rPr lang="en-IN"/>
              <a:t>They will be conducted together and an External Examiner will be called to conduct your Viva. </a:t>
            </a:r>
          </a:p>
          <a:p>
            <a:r>
              <a:rPr lang="en-IN"/>
              <a:t>If any student misses both these components, they will fail. </a:t>
            </a:r>
          </a:p>
          <a:p>
            <a:r>
              <a:rPr lang="en-IN"/>
              <a:t>Practical Exam will be in a written format while Viva Voce will be oral. </a:t>
            </a:r>
          </a:p>
          <a:p>
            <a:endParaRPr lang="en-IN"/>
          </a:p>
        </p:txBody>
      </p:sp>
    </p:spTree>
    <p:extLst>
      <p:ext uri="{BB962C8B-B14F-4D97-AF65-F5344CB8AC3E}">
        <p14:creationId xmlns:p14="http://schemas.microsoft.com/office/powerpoint/2010/main" val="2820797719"/>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D0B6A9-8312-CD92-97F5-73C0391546F5}"/>
              </a:ext>
            </a:extLst>
          </p:cNvPr>
          <p:cNvSpPr>
            <a:spLocks noGrp="1"/>
          </p:cNvSpPr>
          <p:nvPr>
            <p:ph idx="1"/>
          </p:nvPr>
        </p:nvSpPr>
        <p:spPr>
          <a:xfrm>
            <a:off x="838200" y="462990"/>
            <a:ext cx="10977282" cy="4351338"/>
          </a:xfrm>
        </p:spPr>
        <p:txBody>
          <a:bodyPr/>
          <a:lstStyle/>
          <a:p>
            <a:pPr marL="0" indent="0" algn="ctr">
              <a:buNone/>
            </a:pPr>
            <a:r>
              <a:rPr lang="en-IN"/>
              <a:t>A community whose voice has been confined to private spaces for centuries, a community whose voice is not viewed as ‘impactful’ or ‘informed’ or ‘rational’ enough, this paper offers an opportunity for you to learn how to present that insightful, holistic, and impactful voice of yours to the public sphere. </a:t>
            </a:r>
          </a:p>
          <a:p>
            <a:pPr marL="0" indent="0" algn="ctr">
              <a:buNone/>
            </a:pPr>
            <a:r>
              <a:rPr lang="en-IN"/>
              <a:t>Let us help you become adept at Public Speaking and become Leaders who are not afraid to voice their opinions, concerns, and ideas; who help others achieve their goals; and who are cognizant of the ethical aspect of leadership, public speaking, and human existence.</a:t>
            </a:r>
          </a:p>
        </p:txBody>
      </p:sp>
      <p:pic>
        <p:nvPicPr>
          <p:cNvPr id="4098" name="Picture 2" descr="Image result for women leaders">
            <a:extLst>
              <a:ext uri="{FF2B5EF4-FFF2-40B4-BE49-F238E27FC236}">
                <a16:creationId xmlns:a16="http://schemas.microsoft.com/office/drawing/2014/main" id="{B3672405-4C2F-0829-52EF-CF60B96DE3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396" r="14585"/>
          <a:stretch>
            <a:fillRect/>
          </a:stretch>
        </p:blipFill>
        <p:spPr bwMode="auto">
          <a:xfrm>
            <a:off x="838200" y="4106956"/>
            <a:ext cx="2998694" cy="270456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women leaders">
            <a:extLst>
              <a:ext uri="{FF2B5EF4-FFF2-40B4-BE49-F238E27FC236}">
                <a16:creationId xmlns:a16="http://schemas.microsoft.com/office/drawing/2014/main" id="{F10C7720-D964-71C3-486F-7E6B9B994AF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111003" y="4344811"/>
            <a:ext cx="2190750" cy="222885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25 Famous Female Leaders on Empowerment">
            <a:extLst>
              <a:ext uri="{FF2B5EF4-FFF2-40B4-BE49-F238E27FC236}">
                <a16:creationId xmlns:a16="http://schemas.microsoft.com/office/drawing/2014/main" id="{E4F1C89A-8936-64E3-EDF4-FB9F6508FD5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575862" y="4033578"/>
            <a:ext cx="2777938" cy="2777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0574621"/>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thank you">
            <a:extLst>
              <a:ext uri="{FF2B5EF4-FFF2-40B4-BE49-F238E27FC236}">
                <a16:creationId xmlns:a16="http://schemas.microsoft.com/office/drawing/2014/main" id="{D9B9C89E-19CE-A22A-AAC7-48CE96B805A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992951" y="1324323"/>
            <a:ext cx="6206098" cy="4209353"/>
          </a:xfrm>
          <a:prstGeom prst="rect">
            <a:avLst/>
          </a:prstGeom>
          <a:noFill/>
          <a:effectLst>
            <a:outerShdw blurRad="76200" dir="18900000" sy="23000" kx="-1200000" algn="bl" rotWithShape="0">
              <a:prstClr val="black">
                <a:alpha val="20000"/>
              </a:prstClr>
            </a:outerShdw>
          </a:effectLst>
          <a:scene3d>
            <a:camera prst="obliqueTopLeft"/>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2891122"/>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26DC9-D094-F3CB-68AF-06E760BE5D58}"/>
              </a:ext>
            </a:extLst>
          </p:cNvPr>
          <p:cNvSpPr>
            <a:spLocks noGrp="1"/>
          </p:cNvSpPr>
          <p:nvPr>
            <p:ph type="ctrTitle"/>
          </p:nvPr>
        </p:nvSpPr>
        <p:spPr>
          <a:xfrm>
            <a:off x="157114" y="0"/>
            <a:ext cx="9144000" cy="2387600"/>
          </a:xfrm>
        </p:spPr>
        <p:txBody>
          <a:bodyPr>
            <a:normAutofit fontScale="90000"/>
          </a:bodyPr>
          <a:lstStyle/>
          <a:p>
            <a:r>
              <a:rPr lang="en-IN" b="1">
                <a:solidFill>
                  <a:srgbClr val="FF0000"/>
                </a:solidFill>
              </a:rPr>
              <a:t>Skill enhancement Course:</a:t>
            </a:r>
            <a:br>
              <a:rPr lang="en-IN" b="1">
                <a:solidFill>
                  <a:srgbClr val="FF0000"/>
                </a:solidFill>
              </a:rPr>
            </a:br>
            <a:r>
              <a:rPr lang="en-IN" b="1">
                <a:solidFill>
                  <a:srgbClr val="FF0000"/>
                </a:solidFill>
              </a:rPr>
              <a:t>Communication in Professional Life</a:t>
            </a:r>
          </a:p>
        </p:txBody>
      </p:sp>
      <p:sp>
        <p:nvSpPr>
          <p:cNvPr id="7" name="Rectangle 6">
            <a:extLst>
              <a:ext uri="{FF2B5EF4-FFF2-40B4-BE49-F238E27FC236}">
                <a16:creationId xmlns:a16="http://schemas.microsoft.com/office/drawing/2014/main" id="{1D36305E-1806-7F4C-20C1-FD6925AFBCA5}"/>
              </a:ext>
            </a:extLst>
          </p:cNvPr>
          <p:cNvSpPr/>
          <p:nvPr/>
        </p:nvSpPr>
        <p:spPr>
          <a:xfrm>
            <a:off x="62846" y="2563042"/>
            <a:ext cx="2036189" cy="735291"/>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a:ln>
                  <a:noFill/>
                </a:ln>
                <a:solidFill>
                  <a:srgbClr val="FFFFFF"/>
                </a:solidFill>
                <a:effectLst/>
                <a:uLnTx/>
                <a:uFillTx/>
                <a:latin typeface="Calibri"/>
                <a:cs typeface="Arial"/>
              </a:rPr>
              <a:t>2 Credits Paper(2 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a:ln>
                  <a:noFill/>
                </a:ln>
                <a:solidFill>
                  <a:srgbClr val="FFFFFF"/>
                </a:solidFill>
                <a:effectLst/>
                <a:uLnTx/>
                <a:uFillTx/>
                <a:latin typeface="Calibri"/>
                <a:cs typeface="Arial"/>
              </a:rPr>
              <a:t>80 Marks</a:t>
            </a:r>
          </a:p>
        </p:txBody>
      </p:sp>
      <p:pic>
        <p:nvPicPr>
          <p:cNvPr id="1026" name="Picture 2" descr="Communication Skills Workshop">
            <a:extLst>
              <a:ext uri="{FF2B5EF4-FFF2-40B4-BE49-F238E27FC236}">
                <a16:creationId xmlns:a16="http://schemas.microsoft.com/office/drawing/2014/main" id="{BC36446D-CBF1-C0DA-44F2-D984865C457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954226" y="3055974"/>
            <a:ext cx="5271945" cy="3839733"/>
          </a:xfrm>
          <a:prstGeom prst="rect">
            <a:avLst/>
          </a:prstGeom>
          <a:noFill/>
          <a:extLst>
            <a:ext uri="{909E8E84-426E-40DD-AFC4-6F175D3DCCD1}">
              <a14:hiddenFill xmlns:a14="http://schemas.microsoft.com/office/drawing/2010/main">
                <a:solidFill>
                  <a:srgbClr val="FFFFFF"/>
                </a:solidFill>
              </a14:hiddenFill>
            </a:ext>
          </a:extLst>
        </p:spPr>
      </p:pic>
      <p:sp>
        <p:nvSpPr>
          <p:cNvPr id="18" name="Arrow: Right 17">
            <a:extLst>
              <a:ext uri="{FF2B5EF4-FFF2-40B4-BE49-F238E27FC236}">
                <a16:creationId xmlns:a16="http://schemas.microsoft.com/office/drawing/2014/main" id="{D28A8D5B-21B1-0038-8539-86ED710B585C}"/>
              </a:ext>
            </a:extLst>
          </p:cNvPr>
          <p:cNvSpPr/>
          <p:nvPr/>
        </p:nvSpPr>
        <p:spPr>
          <a:xfrm>
            <a:off x="2187017" y="2865748"/>
            <a:ext cx="810707" cy="282805"/>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Calibri"/>
              <a:cs typeface="Arial"/>
            </a:endParaRPr>
          </a:p>
        </p:txBody>
      </p:sp>
      <p:sp>
        <p:nvSpPr>
          <p:cNvPr id="19" name="Rectangle: Rounded Corners 18">
            <a:extLst>
              <a:ext uri="{FF2B5EF4-FFF2-40B4-BE49-F238E27FC236}">
                <a16:creationId xmlns:a16="http://schemas.microsoft.com/office/drawing/2014/main" id="{0CD989A0-CC06-266E-BE57-6DAE4618986B}"/>
              </a:ext>
            </a:extLst>
          </p:cNvPr>
          <p:cNvSpPr/>
          <p:nvPr/>
        </p:nvSpPr>
        <p:spPr>
          <a:xfrm>
            <a:off x="3365368" y="2563042"/>
            <a:ext cx="3148553" cy="58551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a:ln>
                  <a:noFill/>
                </a:ln>
                <a:solidFill>
                  <a:srgbClr val="FFFFFF"/>
                </a:solidFill>
                <a:effectLst/>
                <a:uLnTx/>
                <a:uFillTx/>
                <a:latin typeface="Calibri"/>
                <a:cs typeface="Arial"/>
              </a:rPr>
              <a:t>Continuous Assessment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a:ln>
                  <a:noFill/>
                </a:ln>
                <a:solidFill>
                  <a:srgbClr val="FFFFFF"/>
                </a:solidFill>
                <a:effectLst/>
                <a:uLnTx/>
                <a:uFillTx/>
                <a:latin typeface="Calibri"/>
                <a:cs typeface="Arial"/>
              </a:rPr>
              <a:t>(20 Marks)</a:t>
            </a:r>
          </a:p>
        </p:txBody>
      </p:sp>
      <p:sp>
        <p:nvSpPr>
          <p:cNvPr id="20" name="Arrow: Right 19">
            <a:extLst>
              <a:ext uri="{FF2B5EF4-FFF2-40B4-BE49-F238E27FC236}">
                <a16:creationId xmlns:a16="http://schemas.microsoft.com/office/drawing/2014/main" id="{E0C1975A-9E95-E956-A6E8-00226DC8C663}"/>
              </a:ext>
            </a:extLst>
          </p:cNvPr>
          <p:cNvSpPr/>
          <p:nvPr/>
        </p:nvSpPr>
        <p:spPr>
          <a:xfrm>
            <a:off x="2187017" y="3494726"/>
            <a:ext cx="725864" cy="282805"/>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Calibri"/>
              <a:cs typeface="Arial"/>
            </a:endParaRPr>
          </a:p>
        </p:txBody>
      </p:sp>
      <p:sp>
        <p:nvSpPr>
          <p:cNvPr id="21" name="Rectangle: Rounded Corners 20">
            <a:extLst>
              <a:ext uri="{FF2B5EF4-FFF2-40B4-BE49-F238E27FC236}">
                <a16:creationId xmlns:a16="http://schemas.microsoft.com/office/drawing/2014/main" id="{3E706C89-CCB8-EC9E-DDF0-437C30CE9447}"/>
              </a:ext>
            </a:extLst>
          </p:cNvPr>
          <p:cNvSpPr/>
          <p:nvPr/>
        </p:nvSpPr>
        <p:spPr>
          <a:xfrm>
            <a:off x="3440784" y="3516198"/>
            <a:ext cx="3073137" cy="66930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a:ln>
                  <a:noFill/>
                </a:ln>
                <a:solidFill>
                  <a:srgbClr val="FFFFFF"/>
                </a:solidFill>
                <a:effectLst/>
                <a:uLnTx/>
                <a:uFillTx/>
                <a:latin typeface="Calibri"/>
                <a:cs typeface="Arial"/>
              </a:rPr>
              <a:t>Viva Voice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a:ln>
                  <a:noFill/>
                </a:ln>
                <a:solidFill>
                  <a:srgbClr val="FFFFFF"/>
                </a:solidFill>
                <a:effectLst/>
                <a:uLnTx/>
                <a:uFillTx/>
                <a:latin typeface="Calibri"/>
                <a:cs typeface="Arial"/>
              </a:rPr>
              <a:t>(20 Marks)</a:t>
            </a:r>
          </a:p>
        </p:txBody>
      </p:sp>
      <p:sp>
        <p:nvSpPr>
          <p:cNvPr id="22" name="Rectangle: Rounded Corners 21">
            <a:extLst>
              <a:ext uri="{FF2B5EF4-FFF2-40B4-BE49-F238E27FC236}">
                <a16:creationId xmlns:a16="http://schemas.microsoft.com/office/drawing/2014/main" id="{9257E754-F100-891A-A519-E2090267FF37}"/>
              </a:ext>
            </a:extLst>
          </p:cNvPr>
          <p:cNvSpPr/>
          <p:nvPr/>
        </p:nvSpPr>
        <p:spPr>
          <a:xfrm>
            <a:off x="3563332" y="4470401"/>
            <a:ext cx="2950589" cy="9217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a:ln>
                  <a:noFill/>
                </a:ln>
                <a:solidFill>
                  <a:srgbClr val="FFFFFF"/>
                </a:solidFill>
                <a:effectLst/>
                <a:uLnTx/>
                <a:uFillTx/>
                <a:latin typeface="Calibri"/>
                <a:cs typeface="Arial"/>
              </a:rPr>
              <a:t>Practical/Written Exam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a:ln>
                  <a:noFill/>
                </a:ln>
                <a:solidFill>
                  <a:srgbClr val="FFFFFF"/>
                </a:solidFill>
                <a:effectLst/>
                <a:uLnTx/>
                <a:uFillTx/>
                <a:latin typeface="Calibri"/>
                <a:cs typeface="Arial"/>
              </a:rPr>
              <a:t>(40 Marks)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Calibri"/>
              <a:cs typeface="Arial"/>
            </a:endParaRPr>
          </a:p>
        </p:txBody>
      </p:sp>
      <p:sp>
        <p:nvSpPr>
          <p:cNvPr id="23" name="Arrow: Right 22">
            <a:extLst>
              <a:ext uri="{FF2B5EF4-FFF2-40B4-BE49-F238E27FC236}">
                <a16:creationId xmlns:a16="http://schemas.microsoft.com/office/drawing/2014/main" id="{1C087B2D-A463-9C91-B9CF-B5C808A74DF1}"/>
              </a:ext>
            </a:extLst>
          </p:cNvPr>
          <p:cNvSpPr/>
          <p:nvPr/>
        </p:nvSpPr>
        <p:spPr>
          <a:xfrm>
            <a:off x="2187017" y="4648461"/>
            <a:ext cx="641023" cy="282805"/>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Calibri"/>
              <a:cs typeface="Arial"/>
            </a:endParaRPr>
          </a:p>
        </p:txBody>
      </p:sp>
      <p:sp>
        <p:nvSpPr>
          <p:cNvPr id="25" name="TextBox 24">
            <a:extLst>
              <a:ext uri="{FF2B5EF4-FFF2-40B4-BE49-F238E27FC236}">
                <a16:creationId xmlns:a16="http://schemas.microsoft.com/office/drawing/2014/main" id="{246A3402-3985-1A96-1707-EC549CF10D41}"/>
              </a:ext>
            </a:extLst>
          </p:cNvPr>
          <p:cNvSpPr txBox="1"/>
          <p:nvPr/>
        </p:nvSpPr>
        <p:spPr>
          <a:xfrm>
            <a:off x="157114" y="5141381"/>
            <a:ext cx="340621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a:ln>
                  <a:noFill/>
                </a:ln>
                <a:solidFill>
                  <a:prstClr val="black"/>
                </a:solidFill>
                <a:effectLst/>
                <a:uLnTx/>
                <a:uFillTx/>
                <a:latin typeface="Calibri"/>
                <a:cs typeface="Arial"/>
              </a:rPr>
              <a:t>Presented by-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a:ln>
                  <a:noFill/>
                </a:ln>
                <a:solidFill>
                  <a:prstClr val="black"/>
                </a:solidFill>
                <a:effectLst/>
                <a:uLnTx/>
                <a:uFillTx/>
                <a:latin typeface="Calibri"/>
                <a:cs typeface="Arial"/>
              </a:rPr>
              <a:t>Ms Suman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a:ln>
                  <a:noFill/>
                </a:ln>
                <a:solidFill>
                  <a:prstClr val="black"/>
                </a:solidFill>
                <a:effectLst/>
                <a:uLnTx/>
                <a:uFillTx/>
                <a:latin typeface="Calibri"/>
                <a:cs typeface="Arial"/>
              </a:rPr>
              <a:t>Assistant Professor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a:ln>
                  <a:noFill/>
                </a:ln>
                <a:solidFill>
                  <a:prstClr val="black"/>
                </a:solidFill>
                <a:effectLst/>
                <a:uLnTx/>
                <a:uFillTx/>
                <a:latin typeface="Calibri"/>
                <a:cs typeface="Arial"/>
              </a:rPr>
              <a:t>Department of English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a:ln>
                  <a:noFill/>
                </a:ln>
                <a:solidFill>
                  <a:prstClr val="black"/>
                </a:solidFill>
                <a:effectLst/>
                <a:uLnTx/>
                <a:uFillTx/>
                <a:latin typeface="Calibri"/>
                <a:cs typeface="Arial"/>
              </a:rPr>
              <a:t>Daulat Ram College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a:ln>
                  <a:noFill/>
                </a:ln>
                <a:solidFill>
                  <a:prstClr val="black"/>
                </a:solidFill>
                <a:effectLst/>
                <a:uLnTx/>
                <a:uFillTx/>
                <a:latin typeface="Calibri"/>
                <a:cs typeface="Arial"/>
              </a:rPr>
              <a:t>University of Delhi</a:t>
            </a:r>
          </a:p>
        </p:txBody>
      </p:sp>
    </p:spTree>
    <p:extLst>
      <p:ext uri="{BB962C8B-B14F-4D97-AF65-F5344CB8AC3E}">
        <p14:creationId xmlns:p14="http://schemas.microsoft.com/office/powerpoint/2010/main" val="2350343108"/>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39937-7661-4890-EC3A-2DF3D092FEBC}"/>
              </a:ext>
            </a:extLst>
          </p:cNvPr>
          <p:cNvSpPr>
            <a:spLocks noGrp="1"/>
          </p:cNvSpPr>
          <p:nvPr>
            <p:ph type="title"/>
          </p:nvPr>
        </p:nvSpPr>
        <p:spPr/>
        <p:txBody>
          <a:bodyPr/>
          <a:lstStyle/>
          <a:p>
            <a:r>
              <a:rPr lang="en-IN" b="1">
                <a:solidFill>
                  <a:srgbClr val="002060"/>
                </a:solidFill>
              </a:rPr>
              <a:t>Learning Objectives</a:t>
            </a:r>
          </a:p>
        </p:txBody>
      </p:sp>
      <p:sp>
        <p:nvSpPr>
          <p:cNvPr id="3" name="Content Placeholder 2">
            <a:extLst>
              <a:ext uri="{FF2B5EF4-FFF2-40B4-BE49-F238E27FC236}">
                <a16:creationId xmlns:a16="http://schemas.microsoft.com/office/drawing/2014/main" id="{6FE9254E-FBD9-CF9E-2B63-895411084BC9}"/>
              </a:ext>
            </a:extLst>
          </p:cNvPr>
          <p:cNvSpPr>
            <a:spLocks noGrp="1"/>
          </p:cNvSpPr>
          <p:nvPr>
            <p:ph idx="1"/>
          </p:nvPr>
        </p:nvSpPr>
        <p:spPr>
          <a:xfrm>
            <a:off x="838199" y="1825624"/>
            <a:ext cx="11105561" cy="5032375"/>
          </a:xfrm>
        </p:spPr>
        <p:txBody>
          <a:bodyPr/>
          <a:lstStyle/>
          <a:p>
            <a:r>
              <a:rPr lang="en-IN"/>
              <a:t>To prepare students for their upcoming Professional fields.</a:t>
            </a:r>
          </a:p>
          <a:p>
            <a:r>
              <a:rPr lang="en-IN"/>
              <a:t>To inculcate the fundamentals of Professional and business communication.</a:t>
            </a:r>
          </a:p>
          <a:p>
            <a:r>
              <a:rPr lang="en-IN"/>
              <a:t>To learn aspects of global communication.</a:t>
            </a:r>
          </a:p>
          <a:p>
            <a:r>
              <a:rPr lang="en-IN"/>
              <a:t>To enhance employability skills of the learners by enabling them to write effective </a:t>
            </a:r>
            <a:r>
              <a:rPr lang="en-IN" b="1"/>
              <a:t>Resume</a:t>
            </a:r>
            <a:r>
              <a:rPr lang="en-IN"/>
              <a:t> and face </a:t>
            </a:r>
            <a:r>
              <a:rPr lang="en-IN" b="1"/>
              <a:t>Interviews</a:t>
            </a:r>
            <a:r>
              <a:rPr lang="en-IN"/>
              <a:t> with Confidence.</a:t>
            </a:r>
          </a:p>
          <a:p>
            <a:endParaRPr lang="en-IN"/>
          </a:p>
        </p:txBody>
      </p:sp>
    </p:spTree>
    <p:extLst>
      <p:ext uri="{BB962C8B-B14F-4D97-AF65-F5344CB8AC3E}">
        <p14:creationId xmlns:p14="http://schemas.microsoft.com/office/powerpoint/2010/main" val="1013066736"/>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31632-D17E-97A8-33F8-DA497A5D1388}"/>
              </a:ext>
            </a:extLst>
          </p:cNvPr>
          <p:cNvSpPr>
            <a:spLocks noGrp="1"/>
          </p:cNvSpPr>
          <p:nvPr>
            <p:ph type="title"/>
          </p:nvPr>
        </p:nvSpPr>
        <p:spPr>
          <a:xfrm>
            <a:off x="84055" y="18256"/>
            <a:ext cx="11699449" cy="761792"/>
          </a:xfrm>
        </p:spPr>
        <p:txBody>
          <a:bodyPr>
            <a:normAutofit/>
          </a:bodyPr>
          <a:lstStyle/>
          <a:p>
            <a:r>
              <a:rPr lang="en-IN"/>
              <a:t>Syllabus</a:t>
            </a:r>
          </a:p>
        </p:txBody>
      </p:sp>
      <p:sp>
        <p:nvSpPr>
          <p:cNvPr id="13" name="TextBox 12">
            <a:extLst>
              <a:ext uri="{FF2B5EF4-FFF2-40B4-BE49-F238E27FC236}">
                <a16:creationId xmlns:a16="http://schemas.microsoft.com/office/drawing/2014/main" id="{638FBD64-583D-0E61-B20C-FE3753BA2005}"/>
              </a:ext>
            </a:extLst>
          </p:cNvPr>
          <p:cNvSpPr txBox="1"/>
          <p:nvPr/>
        </p:nvSpPr>
        <p:spPr>
          <a:xfrm>
            <a:off x="84054" y="754144"/>
            <a:ext cx="12023889"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a:ln>
                  <a:noFill/>
                </a:ln>
                <a:solidFill>
                  <a:prstClr val="black"/>
                </a:solidFill>
                <a:effectLst/>
                <a:uLnTx/>
                <a:uFillTx/>
                <a:latin typeface="Calibri"/>
                <a:cs typeface="Arial"/>
              </a:rPr>
              <a:t>Theory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a:ln>
                  <a:noFill/>
                </a:ln>
                <a:solidFill>
                  <a:prstClr val="black"/>
                </a:solidFill>
                <a:effectLst/>
                <a:uLnTx/>
                <a:uFillTx/>
                <a:latin typeface="Calibri"/>
                <a:cs typeface="Arial"/>
              </a:rPr>
              <a:t>UNIT 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a:ln>
                  <a:noFill/>
                </a:ln>
                <a:solidFill>
                  <a:prstClr val="black"/>
                </a:solidFill>
                <a:effectLst/>
                <a:uLnTx/>
                <a:uFillTx/>
                <a:latin typeface="Calibri"/>
                <a:cs typeface="Arial"/>
              </a:rPr>
              <a:t>Theory of Business Communication (1 hr.) -  Introduction  What is Business Communication?  Language of Business Communication  Cultural Components – Cross-Cultural Communication, Cultural Shock, Stereotyping, Ethnocentrism  Miscommunication &amp; Effective Communication (1hr.) </a:t>
            </a:r>
          </a:p>
        </p:txBody>
      </p:sp>
      <p:sp>
        <p:nvSpPr>
          <p:cNvPr id="15" name="TextBox 14">
            <a:extLst>
              <a:ext uri="{FF2B5EF4-FFF2-40B4-BE49-F238E27FC236}">
                <a16:creationId xmlns:a16="http://schemas.microsoft.com/office/drawing/2014/main" id="{B5E0F56B-843F-BD84-49DA-1E65A84572AF}"/>
              </a:ext>
            </a:extLst>
          </p:cNvPr>
          <p:cNvSpPr txBox="1"/>
          <p:nvPr/>
        </p:nvSpPr>
        <p:spPr>
          <a:xfrm>
            <a:off x="150829" y="2231472"/>
            <a:ext cx="9054445" cy="120032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a:ln>
                  <a:noFill/>
                </a:ln>
                <a:solidFill>
                  <a:prstClr val="black"/>
                </a:solidFill>
                <a:effectLst/>
                <a:uLnTx/>
                <a:uFillTx/>
                <a:latin typeface="Calibri"/>
                <a:cs typeface="Arial"/>
              </a:rPr>
              <a:t>UNIT 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a:ln>
                  <a:noFill/>
                </a:ln>
                <a:solidFill>
                  <a:prstClr val="black"/>
                </a:solidFill>
                <a:effectLst/>
                <a:uLnTx/>
                <a:uFillTx/>
                <a:latin typeface="Calibri"/>
                <a:cs typeface="Arial"/>
              </a:rPr>
              <a:t>Listening Skills (5 hrs.)  Netiquettes (1 hr.)  Audio-book Listening &amp; Discussions (3 hrs.)  Note-taking (1 hr.)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cs typeface="Arial"/>
            </a:endParaRPr>
          </a:p>
        </p:txBody>
      </p:sp>
      <p:sp>
        <p:nvSpPr>
          <p:cNvPr id="19" name="TextBox 18">
            <a:extLst>
              <a:ext uri="{FF2B5EF4-FFF2-40B4-BE49-F238E27FC236}">
                <a16:creationId xmlns:a16="http://schemas.microsoft.com/office/drawing/2014/main" id="{2B9AA8D1-9FA0-434B-8986-0DD731ECC96B}"/>
              </a:ext>
            </a:extLst>
          </p:cNvPr>
          <p:cNvSpPr txBox="1"/>
          <p:nvPr/>
        </p:nvSpPr>
        <p:spPr>
          <a:xfrm>
            <a:off x="150828" y="3084998"/>
            <a:ext cx="12041171"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a:ln>
                  <a:noFill/>
                </a:ln>
                <a:solidFill>
                  <a:prstClr val="black"/>
                </a:solidFill>
                <a:effectLst/>
                <a:uLnTx/>
                <a:uFillTx/>
                <a:latin typeface="Calibri"/>
                <a:cs typeface="Arial"/>
              </a:rPr>
              <a:t>Unit-3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a:ln>
                  <a:noFill/>
                </a:ln>
                <a:solidFill>
                  <a:prstClr val="black"/>
                </a:solidFill>
                <a:effectLst/>
                <a:uLnTx/>
                <a:uFillTx/>
                <a:latin typeface="Calibri"/>
                <a:cs typeface="Arial"/>
              </a:rPr>
              <a:t>Speaking Skills:  Presentation Skills- Oral Presentation, Ppt. Preparation, Ppt. Presentation (3 hrs.)  Group Discussion (3 hrs.)  Talks- Domain-specific, Ted-Talks, Business Meets, Motivational Talks (2 hrs.)  Telephonic Skills (1 hr.)  Persuasion Skills (1 hr.)  Meeting &amp; Negotiation (1 hr.)  Interview- Promotion Interview, Job Interview, Business Interview (2 hrs.)  Functions and activities of PR (1 hr.)</a:t>
            </a:r>
          </a:p>
        </p:txBody>
      </p:sp>
      <p:sp>
        <p:nvSpPr>
          <p:cNvPr id="21" name="TextBox 20">
            <a:extLst>
              <a:ext uri="{FF2B5EF4-FFF2-40B4-BE49-F238E27FC236}">
                <a16:creationId xmlns:a16="http://schemas.microsoft.com/office/drawing/2014/main" id="{E39D35A7-4730-C11A-F7BC-D74C197C2AED}"/>
              </a:ext>
            </a:extLst>
          </p:cNvPr>
          <p:cNvSpPr txBox="1"/>
          <p:nvPr/>
        </p:nvSpPr>
        <p:spPr>
          <a:xfrm>
            <a:off x="230957" y="4558952"/>
            <a:ext cx="11961042" cy="230832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a:ln>
                  <a:noFill/>
                </a:ln>
                <a:solidFill>
                  <a:prstClr val="black"/>
                </a:solidFill>
                <a:effectLst/>
                <a:uLnTx/>
                <a:uFillTx/>
                <a:latin typeface="Calibri"/>
                <a:cs typeface="Arial"/>
              </a:rPr>
              <a:t>Unit4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a:ln>
                  <a:noFill/>
                </a:ln>
                <a:solidFill>
                  <a:prstClr val="black"/>
                </a:solidFill>
                <a:effectLst/>
                <a:uLnTx/>
                <a:uFillTx/>
                <a:latin typeface="Calibri"/>
                <a:cs typeface="Arial"/>
              </a:rPr>
              <a:t>Writing Skills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a:ln>
                  <a:noFill/>
                </a:ln>
                <a:solidFill>
                  <a:prstClr val="black"/>
                </a:solidFill>
                <a:effectLst/>
                <a:uLnTx/>
                <a:uFillTx/>
                <a:latin typeface="Calibri"/>
                <a:cs typeface="Arial"/>
              </a:rPr>
              <a:t>  Summarising &amp; Paraphrasing (1 hr.)  Job-Oriented Skills- CV, Resume &amp; Bio- Data, Job Application Letter (1hr.)  Documentation (1)  Advertisements &amp; Invitation (1 hr.)  Letter Writing- Applications, Business Letters (1 hr.)  Report- Analytical Report, Project Report (1 hr.) Digital Communication in Social Space- Social Media Posts (Twitter, Facebook), Blog Writing, Review Writing (2 hrs.)  Advertisement/Invitation/Poster Designing- Canva/MS Word/Coral (1 hr.)  Memo, Office Order, Minutes (1 hr.)  Making Online Academic/Work Profile- LinkedIn (1 hr.)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4254966242"/>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D3284-CC04-851D-071E-1528B053E988}"/>
              </a:ext>
            </a:extLst>
          </p:cNvPr>
          <p:cNvSpPr>
            <a:spLocks noGrp="1"/>
          </p:cNvSpPr>
          <p:nvPr>
            <p:ph type="title"/>
          </p:nvPr>
        </p:nvSpPr>
        <p:spPr/>
        <p:txBody>
          <a:bodyPr/>
          <a:lstStyle/>
          <a:p>
            <a:r>
              <a:rPr lang="en-IN" b="1">
                <a:solidFill>
                  <a:srgbClr val="7030A0"/>
                </a:solidFill>
              </a:rPr>
              <a:t>Activities</a:t>
            </a:r>
          </a:p>
        </p:txBody>
      </p:sp>
      <p:pic>
        <p:nvPicPr>
          <p:cNvPr id="2050" name="Picture 2" descr="Activities - Garden Valley International School">
            <a:extLst>
              <a:ext uri="{FF2B5EF4-FFF2-40B4-BE49-F238E27FC236}">
                <a16:creationId xmlns:a16="http://schemas.microsoft.com/office/drawing/2014/main" id="{B9E862B3-B1D7-5C4E-2E1C-A2465FB80AC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919225" y="1690688"/>
            <a:ext cx="5272775" cy="31746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89228A8-7398-12AE-4B83-2E6DD1B5514C}"/>
              </a:ext>
            </a:extLst>
          </p:cNvPr>
          <p:cNvSpPr txBox="1"/>
          <p:nvPr/>
        </p:nvSpPr>
        <p:spPr>
          <a:xfrm>
            <a:off x="292230" y="1690688"/>
            <a:ext cx="6325386" cy="535531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71500" marR="0" lvl="0" indent="-5715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IN" sz="3600" b="0" i="0" u="none" strike="noStrike" kern="1200" cap="none" spc="0" normalizeH="0" baseline="0" noProof="0">
                <a:ln>
                  <a:noFill/>
                </a:ln>
                <a:solidFill>
                  <a:prstClr val="black"/>
                </a:solidFill>
                <a:effectLst/>
                <a:uLnTx/>
                <a:uFillTx/>
                <a:latin typeface="Calibri"/>
                <a:cs typeface="Arial"/>
              </a:rPr>
              <a:t>Group Discussion </a:t>
            </a:r>
          </a:p>
          <a:p>
            <a:pPr marL="571500" marR="0" lvl="0" indent="-5715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IN" sz="3600" b="0" i="0" u="none" strike="noStrike" kern="1200" cap="none" spc="0" normalizeH="0" baseline="0" noProof="0">
                <a:ln>
                  <a:noFill/>
                </a:ln>
                <a:solidFill>
                  <a:prstClr val="black"/>
                </a:solidFill>
                <a:effectLst/>
                <a:uLnTx/>
                <a:uFillTx/>
                <a:latin typeface="Calibri"/>
                <a:cs typeface="Arial"/>
              </a:rPr>
              <a:t>Presentation </a:t>
            </a:r>
          </a:p>
          <a:p>
            <a:pPr marL="571500" marR="0" lvl="0" indent="-5715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IN" sz="3600" b="0" i="0" u="none" strike="noStrike" kern="1200" cap="none" spc="0" normalizeH="0" baseline="0" noProof="0">
                <a:ln>
                  <a:noFill/>
                </a:ln>
                <a:solidFill>
                  <a:prstClr val="black"/>
                </a:solidFill>
                <a:effectLst/>
                <a:uLnTx/>
                <a:uFillTx/>
                <a:latin typeface="Calibri"/>
                <a:cs typeface="Arial"/>
              </a:rPr>
              <a:t>Interview</a:t>
            </a:r>
          </a:p>
          <a:p>
            <a:pPr marL="571500" marR="0" lvl="0" indent="-5715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IN" sz="3600" b="0" i="0" u="none" strike="noStrike" kern="1200" cap="none" spc="0" normalizeH="0" baseline="0" noProof="0">
                <a:ln>
                  <a:noFill/>
                </a:ln>
                <a:solidFill>
                  <a:prstClr val="black"/>
                </a:solidFill>
                <a:effectLst/>
                <a:uLnTx/>
                <a:uFillTx/>
                <a:latin typeface="Calibri"/>
                <a:cs typeface="Arial"/>
              </a:rPr>
              <a:t>Debate Competition</a:t>
            </a:r>
          </a:p>
          <a:p>
            <a:pPr marL="571500" marR="0" lvl="0" indent="-5715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IN" sz="3600" b="0" i="0" u="none" strike="noStrike" kern="1200" cap="none" spc="0" normalizeH="0" baseline="0" noProof="0">
                <a:ln>
                  <a:noFill/>
                </a:ln>
                <a:solidFill>
                  <a:prstClr val="black"/>
                </a:solidFill>
                <a:effectLst/>
                <a:uLnTx/>
                <a:uFillTx/>
                <a:latin typeface="Calibri"/>
                <a:cs typeface="Arial"/>
              </a:rPr>
              <a:t>Public Speeches</a:t>
            </a:r>
          </a:p>
          <a:p>
            <a:pPr marL="571500" marR="0" lvl="0" indent="-5715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IN" sz="3600" b="0" i="0" u="none" strike="noStrike" kern="1200" cap="none" spc="0" normalizeH="0" baseline="0" noProof="0">
                <a:ln>
                  <a:noFill/>
                </a:ln>
                <a:solidFill>
                  <a:prstClr val="black"/>
                </a:solidFill>
                <a:effectLst/>
                <a:uLnTx/>
                <a:uFillTx/>
                <a:latin typeface="Calibri"/>
                <a:cs typeface="Arial"/>
              </a:rPr>
              <a:t>Book Review</a:t>
            </a:r>
          </a:p>
          <a:p>
            <a:pPr marL="571500" marR="0" lvl="0" indent="-5715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IN" sz="3600" b="0" i="0" u="none" strike="noStrike" kern="1200" cap="none" spc="0" normalizeH="0" baseline="0" noProof="0">
                <a:ln>
                  <a:noFill/>
                </a:ln>
                <a:solidFill>
                  <a:prstClr val="black"/>
                </a:solidFill>
                <a:effectLst/>
                <a:uLnTx/>
                <a:uFillTx/>
                <a:latin typeface="Calibri"/>
                <a:cs typeface="Arial"/>
              </a:rPr>
              <a:t>Movie Review</a:t>
            </a:r>
          </a:p>
          <a:p>
            <a:pPr marL="571500" marR="0" lvl="0" indent="-5715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IN" sz="3600" b="0" i="0" u="none" strike="noStrike" kern="1200" cap="none" spc="0" normalizeH="0" baseline="0" noProof="0">
                <a:ln>
                  <a:noFill/>
                </a:ln>
                <a:solidFill>
                  <a:prstClr val="black"/>
                </a:solidFill>
                <a:effectLst/>
                <a:uLnTx/>
                <a:uFillTx/>
                <a:latin typeface="Calibri"/>
                <a:cs typeface="Arial"/>
              </a:rPr>
              <a:t>Report Writing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3600" b="0" i="0" u="none" strike="noStrike" kern="1200" cap="none" spc="0" normalizeH="0" baseline="0" noProof="0">
              <a:ln>
                <a:noFill/>
              </a:ln>
              <a:solidFill>
                <a:prstClr val="black"/>
              </a:solidFill>
              <a:effectLst/>
              <a:uLnTx/>
              <a:uFillTx/>
              <a:latin typeface="Calibri"/>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3437267864"/>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E30C0-17EB-DFC0-8492-4419603D930C}"/>
              </a:ext>
            </a:extLst>
          </p:cNvPr>
          <p:cNvSpPr>
            <a:spLocks noGrp="1"/>
          </p:cNvSpPr>
          <p:nvPr>
            <p:ph type="title"/>
          </p:nvPr>
        </p:nvSpPr>
        <p:spPr/>
        <p:txBody>
          <a:bodyPr/>
          <a:lstStyle/>
          <a:p>
            <a:r>
              <a:rPr lang="en-IN" b="1"/>
              <a:t>Learning Outcomes</a:t>
            </a:r>
          </a:p>
        </p:txBody>
      </p:sp>
      <p:sp>
        <p:nvSpPr>
          <p:cNvPr id="3" name="Content Placeholder 2">
            <a:extLst>
              <a:ext uri="{FF2B5EF4-FFF2-40B4-BE49-F238E27FC236}">
                <a16:creationId xmlns:a16="http://schemas.microsoft.com/office/drawing/2014/main" id="{CD12AA69-93B1-6922-E78A-3F6BB25C5BAD}"/>
              </a:ext>
            </a:extLst>
          </p:cNvPr>
          <p:cNvSpPr>
            <a:spLocks noGrp="1"/>
          </p:cNvSpPr>
          <p:nvPr>
            <p:ph idx="1"/>
          </p:nvPr>
        </p:nvSpPr>
        <p:spPr>
          <a:xfrm>
            <a:off x="838200" y="1825625"/>
            <a:ext cx="11209256" cy="4914540"/>
          </a:xfrm>
        </p:spPr>
        <p:txBody>
          <a:bodyPr>
            <a:normAutofit/>
          </a:bodyPr>
          <a:lstStyle/>
          <a:p>
            <a:r>
              <a:rPr lang="en-US" sz="2400"/>
              <a:t>Improve presentation skills by effective use of verbal and non-verbal communication for the professional field. </a:t>
            </a:r>
          </a:p>
          <a:p>
            <a:r>
              <a:rPr lang="en-US" sz="2400"/>
              <a:t>Acquire practical employability skills to be disseminated through focused sessions on practical employable knowledge.</a:t>
            </a:r>
          </a:p>
          <a:p>
            <a:r>
              <a:rPr lang="en-US" sz="2400"/>
              <a:t>Students will be able to enhance professional communication. </a:t>
            </a:r>
          </a:p>
          <a:p>
            <a:r>
              <a:rPr lang="en-US" sz="2400"/>
              <a:t>Improve persuasion and negotiation skills which will be useful for the professional field. </a:t>
            </a:r>
            <a:endParaRPr lang="en-IN" sz="2400"/>
          </a:p>
        </p:txBody>
      </p:sp>
    </p:spTree>
    <p:extLst>
      <p:ext uri="{BB962C8B-B14F-4D97-AF65-F5344CB8AC3E}">
        <p14:creationId xmlns:p14="http://schemas.microsoft.com/office/powerpoint/2010/main" val="174234337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B958F91-714C-884F-6193-8EB184D84AF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022167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417,728 Thank You Images, Stock Photos &amp; Vectors | Shutterstock">
            <a:extLst>
              <a:ext uri="{FF2B5EF4-FFF2-40B4-BE49-F238E27FC236}">
                <a16:creationId xmlns:a16="http://schemas.microsoft.com/office/drawing/2014/main" id="{D9B56B08-AA13-D025-D6B0-B2D0E72A2BA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168924" y="646611"/>
            <a:ext cx="9549352" cy="5282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5258067"/>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B463F-8D76-2EAF-7642-1B0A76AF0CA1}"/>
              </a:ext>
            </a:extLst>
          </p:cNvPr>
          <p:cNvSpPr>
            <a:spLocks noGrp="1"/>
          </p:cNvSpPr>
          <p:nvPr>
            <p:ph type="ctrTitle"/>
          </p:nvPr>
        </p:nvSpPr>
        <p:spPr/>
        <p:txBody>
          <a:bodyPr>
            <a:normAutofit/>
          </a:bodyPr>
          <a:lstStyle/>
          <a:p>
            <a:r>
              <a:rPr lang="en-US" sz="7200" b="1" kern="100" dirty="0">
                <a:effectLst/>
                <a:latin typeface="Times New Roman" panose="02020603050405020304" pitchFamily="18" charset="0"/>
                <a:ea typeface="Calibri" panose="020F0502020204030204" pitchFamily="34" charset="0"/>
                <a:cs typeface="Times New Roman" panose="02020603050405020304" pitchFamily="18" charset="0"/>
              </a:rPr>
              <a:t>Daulat Ram College</a:t>
            </a:r>
            <a:br>
              <a:rPr lang="en-IN" sz="4400" kern="100" dirty="0">
                <a:effectLst/>
                <a:latin typeface="Times New Roman" panose="02020603050405020304" pitchFamily="18" charset="0"/>
                <a:ea typeface="Calibri" panose="020F0502020204030204" pitchFamily="34" charset="0"/>
                <a:cs typeface="Times New Roman" panose="02020603050405020304" pitchFamily="18" charset="0"/>
              </a:rPr>
            </a:br>
            <a:endParaRPr lang="en-IN" sz="4400" dirty="0">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C5CAB995-4CBA-1BAC-58C6-1B89BF64DBD5}"/>
              </a:ext>
            </a:extLst>
          </p:cNvPr>
          <p:cNvSpPr>
            <a:spLocks noGrp="1"/>
          </p:cNvSpPr>
          <p:nvPr>
            <p:ph type="subTitle" idx="1"/>
          </p:nvPr>
        </p:nvSpPr>
        <p:spPr/>
        <p:txBody>
          <a:bodyPr>
            <a:normAutofit lnSpcReduction="10000"/>
          </a:bodyPr>
          <a:lstStyle/>
          <a:p>
            <a:endParaRPr lang="en-US" sz="2800" b="1" kern="1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3600" b="1" kern="100" dirty="0">
                <a:effectLst/>
                <a:latin typeface="Times New Roman" panose="02020603050405020304" pitchFamily="18" charset="0"/>
                <a:ea typeface="Calibri" panose="020F0502020204030204" pitchFamily="34" charset="0"/>
                <a:cs typeface="Times New Roman" panose="02020603050405020304" pitchFamily="18" charset="0"/>
              </a:rPr>
              <a:t>Skill Enhancement </a:t>
            </a:r>
            <a:r>
              <a:rPr lang="en-US" sz="3600" b="1" kern="100" dirty="0">
                <a:latin typeface="Times New Roman" panose="02020603050405020304" pitchFamily="18" charset="0"/>
                <a:ea typeface="Calibri" panose="020F0502020204030204" pitchFamily="34" charset="0"/>
                <a:cs typeface="Times New Roman" panose="02020603050405020304" pitchFamily="18" charset="0"/>
              </a:rPr>
              <a:t>Course </a:t>
            </a:r>
          </a:p>
          <a:p>
            <a:r>
              <a:rPr lang="en-US" sz="3600" b="1" kern="100" dirty="0">
                <a:latin typeface="Times New Roman" panose="02020603050405020304" pitchFamily="18" charset="0"/>
                <a:ea typeface="Calibri" panose="020F0502020204030204" pitchFamily="34" charset="0"/>
                <a:cs typeface="Times New Roman" panose="02020603050405020304" pitchFamily="18" charset="0"/>
              </a:rPr>
              <a:t> Communication in Everyday Life (CEL)</a:t>
            </a:r>
            <a:endParaRPr lang="en-IN" sz="3600" kern="1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IN" dirty="0"/>
          </a:p>
        </p:txBody>
      </p:sp>
    </p:spTree>
    <p:extLst>
      <p:ext uri="{BB962C8B-B14F-4D97-AF65-F5344CB8AC3E}">
        <p14:creationId xmlns:p14="http://schemas.microsoft.com/office/powerpoint/2010/main" val="129514667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15BD2-406E-840F-955A-FE2407140883}"/>
              </a:ext>
            </a:extLst>
          </p:cNvPr>
          <p:cNvSpPr>
            <a:spLocks noGrp="1"/>
          </p:cNvSpPr>
          <p:nvPr>
            <p:ph type="title"/>
          </p:nvPr>
        </p:nvSpPr>
        <p:spPr/>
        <p:txBody>
          <a:bodyPr>
            <a:normAutofit/>
          </a:bodyPr>
          <a:lstStyle/>
          <a:p>
            <a:pPr algn="ctr"/>
            <a:r>
              <a:rPr lang="en-US" sz="7200" b="1" dirty="0">
                <a:latin typeface="Times New Roman" panose="02020603050405020304" pitchFamily="18" charset="0"/>
                <a:cs typeface="Times New Roman" panose="02020603050405020304" pitchFamily="18" charset="0"/>
              </a:rPr>
              <a:t>Orientation Plan</a:t>
            </a:r>
            <a:endParaRPr lang="en-IN" sz="72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DBA02A8-FAF5-D03A-1F19-41D4115F0908}"/>
              </a:ext>
            </a:extLst>
          </p:cNvPr>
          <p:cNvSpPr>
            <a:spLocks noGrp="1"/>
          </p:cNvSpPr>
          <p:nvPr>
            <p:ph idx="1"/>
          </p:nvPr>
        </p:nvSpPr>
        <p:spPr/>
        <p:txBody>
          <a:bodyPr/>
          <a:lstStyle/>
          <a:p>
            <a:pPr marL="0" indent="0">
              <a:buNone/>
            </a:pPr>
            <a:r>
              <a:rPr lang="en-US" sz="3600" dirty="0">
                <a:latin typeface="Times New Roman" panose="02020603050405020304" pitchFamily="18" charset="0"/>
                <a:cs typeface="Times New Roman" panose="02020603050405020304" pitchFamily="18" charset="0"/>
              </a:rPr>
              <a:t>Information about Communication in Everyday life </a:t>
            </a:r>
          </a:p>
          <a:p>
            <a:pPr lvl="1"/>
            <a:r>
              <a:rPr lang="en-US" sz="3600" dirty="0">
                <a:latin typeface="Times New Roman" panose="02020603050405020304" pitchFamily="18" charset="0"/>
                <a:cs typeface="Times New Roman" panose="02020603050405020304" pitchFamily="18" charset="0"/>
              </a:rPr>
              <a:t>Course Content</a:t>
            </a:r>
          </a:p>
          <a:p>
            <a:pPr lvl="1"/>
            <a:r>
              <a:rPr lang="en-US" sz="3600" dirty="0">
                <a:latin typeface="Times New Roman" panose="02020603050405020304" pitchFamily="18" charset="0"/>
                <a:cs typeface="Times New Roman" panose="02020603050405020304" pitchFamily="18" charset="0"/>
              </a:rPr>
              <a:t>Course Objectives</a:t>
            </a:r>
          </a:p>
          <a:p>
            <a:pPr lvl="1"/>
            <a:r>
              <a:rPr lang="en-US" sz="3600" dirty="0">
                <a:latin typeface="Times New Roman" panose="02020603050405020304" pitchFamily="18" charset="0"/>
                <a:cs typeface="Times New Roman" panose="02020603050405020304" pitchFamily="18" charset="0"/>
              </a:rPr>
              <a:t>Learning Outcomes</a:t>
            </a:r>
          </a:p>
          <a:p>
            <a:pPr lvl="1"/>
            <a:r>
              <a:rPr lang="en-US" sz="3600" dirty="0">
                <a:latin typeface="Times New Roman" panose="02020603050405020304" pitchFamily="18" charset="0"/>
                <a:cs typeface="Times New Roman" panose="02020603050405020304" pitchFamily="18" charset="0"/>
              </a:rPr>
              <a:t>Evaluation Criteria</a:t>
            </a:r>
          </a:p>
          <a:p>
            <a:endParaRPr lang="en-IN" dirty="0"/>
          </a:p>
        </p:txBody>
      </p:sp>
    </p:spTree>
    <p:extLst>
      <p:ext uri="{BB962C8B-B14F-4D97-AF65-F5344CB8AC3E}">
        <p14:creationId xmlns:p14="http://schemas.microsoft.com/office/powerpoint/2010/main" val="310210127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FF7F-4862-3C36-332E-AD3253F40714}"/>
              </a:ext>
            </a:extLst>
          </p:cNvPr>
          <p:cNvSpPr>
            <a:spLocks noGrp="1"/>
          </p:cNvSpPr>
          <p:nvPr>
            <p:ph type="title"/>
          </p:nvPr>
        </p:nvSpPr>
        <p:spPr/>
        <p:txBody>
          <a:bodyPr>
            <a:normAutofit fontScale="90000"/>
          </a:bodyPr>
          <a:lstStyle/>
          <a:p>
            <a:pPr algn="ctr"/>
            <a:br>
              <a:rPr lang="en-US" sz="3100" b="1" kern="100" dirty="0">
                <a:effectLst/>
                <a:latin typeface="Times New Roman" panose="02020603050405020304" pitchFamily="18" charset="0"/>
                <a:ea typeface="Calibri" panose="020F0502020204030204" pitchFamily="34" charset="0"/>
                <a:cs typeface="Times New Roman" panose="02020603050405020304" pitchFamily="18" charset="0"/>
              </a:rPr>
            </a:br>
            <a:r>
              <a:rPr lang="en-US" sz="31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8000" b="1" kern="100" dirty="0">
                <a:effectLst/>
                <a:latin typeface="Times New Roman" panose="02020603050405020304" pitchFamily="18" charset="0"/>
                <a:ea typeface="Calibri" panose="020F0502020204030204" pitchFamily="34" charset="0"/>
                <a:cs typeface="Times New Roman" panose="02020603050405020304" pitchFamily="18" charset="0"/>
              </a:rPr>
              <a:t>Course Content</a:t>
            </a:r>
            <a:br>
              <a:rPr lang="en-IN"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en-IN" dirty="0"/>
          </a:p>
        </p:txBody>
      </p:sp>
      <p:sp>
        <p:nvSpPr>
          <p:cNvPr id="3" name="Content Placeholder 2">
            <a:extLst>
              <a:ext uri="{FF2B5EF4-FFF2-40B4-BE49-F238E27FC236}">
                <a16:creationId xmlns:a16="http://schemas.microsoft.com/office/drawing/2014/main" id="{B0D76707-9744-3592-0B19-E6406FB2684B}"/>
              </a:ext>
            </a:extLst>
          </p:cNvPr>
          <p:cNvSpPr>
            <a:spLocks noGrp="1"/>
          </p:cNvSpPr>
          <p:nvPr>
            <p:ph idx="1"/>
          </p:nvPr>
        </p:nvSpPr>
        <p:spPr/>
        <p:txBody>
          <a:bodyPr/>
          <a:lstStyle/>
          <a:p>
            <a:pPr>
              <a:lnSpc>
                <a:spcPct val="107000"/>
              </a:lnSpc>
              <a:spcAft>
                <a:spcPts val="800"/>
              </a:spcAft>
            </a:pP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What is Communication</a:t>
            </a:r>
            <a:endParaRPr lang="en-IN" sz="3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3 Forms of Communication</a:t>
            </a:r>
            <a:endParaRPr lang="en-IN" sz="3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Written, Oral, Sign Language</a:t>
            </a:r>
            <a:endParaRPr lang="en-IN" sz="3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Use of the forms in Everyday Life- Oral and Written</a:t>
            </a:r>
            <a:endParaRPr lang="en-IN" sz="3600" kern="1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Four skills- Listening, Speaking, Reading, Writing</a:t>
            </a:r>
            <a:endParaRPr lang="en-IN" sz="3600" kern="1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IN" dirty="0"/>
          </a:p>
        </p:txBody>
      </p:sp>
    </p:spTree>
    <p:extLst>
      <p:ext uri="{BB962C8B-B14F-4D97-AF65-F5344CB8AC3E}">
        <p14:creationId xmlns:p14="http://schemas.microsoft.com/office/powerpoint/2010/main" val="383803936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868C6-49A4-8B97-662E-5604C8424718}"/>
              </a:ext>
            </a:extLst>
          </p:cNvPr>
          <p:cNvSpPr>
            <a:spLocks noGrp="1"/>
          </p:cNvSpPr>
          <p:nvPr>
            <p:ph type="title"/>
          </p:nvPr>
        </p:nvSpPr>
        <p:spPr>
          <a:xfrm>
            <a:off x="785622" y="365125"/>
            <a:ext cx="10620756" cy="1325563"/>
          </a:xfrm>
        </p:spPr>
        <p:txBody>
          <a:bodyPr>
            <a:normAutofit fontScale="90000"/>
          </a:bodyPr>
          <a:lstStyle/>
          <a:p>
            <a:pPr algn="ctr"/>
            <a:br>
              <a:rPr lang="en-US" sz="3100" b="1" kern="100" dirty="0">
                <a:effectLst/>
                <a:latin typeface="Times New Roman" panose="02020603050405020304" pitchFamily="18" charset="0"/>
                <a:ea typeface="Calibri" panose="020F0502020204030204" pitchFamily="34" charset="0"/>
                <a:cs typeface="Times New Roman" panose="02020603050405020304" pitchFamily="18" charset="0"/>
              </a:rPr>
            </a:br>
            <a:br>
              <a:rPr lang="en-US" sz="3100" b="1" kern="100" dirty="0">
                <a:effectLst/>
                <a:latin typeface="Times New Roman" panose="02020603050405020304" pitchFamily="18" charset="0"/>
                <a:ea typeface="Calibri" panose="020F0502020204030204" pitchFamily="34" charset="0"/>
                <a:cs typeface="Times New Roman" panose="02020603050405020304" pitchFamily="18" charset="0"/>
              </a:rPr>
            </a:br>
            <a:br>
              <a:rPr lang="en-US" sz="3100" b="1" kern="100" dirty="0">
                <a:effectLst/>
                <a:latin typeface="Times New Roman" panose="02020603050405020304" pitchFamily="18" charset="0"/>
                <a:ea typeface="Calibri" panose="020F0502020204030204" pitchFamily="34" charset="0"/>
                <a:cs typeface="Times New Roman" panose="02020603050405020304" pitchFamily="18" charset="0"/>
              </a:rPr>
            </a:br>
            <a:br>
              <a:rPr lang="en-US" sz="3100" b="1" kern="100" dirty="0">
                <a:effectLst/>
                <a:latin typeface="Times New Roman" panose="02020603050405020304" pitchFamily="18" charset="0"/>
                <a:ea typeface="Calibri" panose="020F0502020204030204" pitchFamily="34" charset="0"/>
                <a:cs typeface="Times New Roman" panose="02020603050405020304" pitchFamily="18" charset="0"/>
              </a:rPr>
            </a:br>
            <a:r>
              <a:rPr lang="en-US" sz="8000" b="1" kern="100" dirty="0">
                <a:effectLst/>
                <a:latin typeface="Times New Roman" panose="02020603050405020304" pitchFamily="18" charset="0"/>
                <a:ea typeface="Calibri" panose="020F0502020204030204" pitchFamily="34" charset="0"/>
                <a:cs typeface="Times New Roman" panose="02020603050405020304" pitchFamily="18" charset="0"/>
              </a:rPr>
              <a:t>Course Objectives</a:t>
            </a:r>
            <a:br>
              <a:rPr lang="en-IN" sz="8000" b="1" kern="100" dirty="0">
                <a:effectLst/>
                <a:latin typeface="Times New Roman" panose="02020603050405020304" pitchFamily="18" charset="0"/>
                <a:ea typeface="Calibri" panose="020F0502020204030204" pitchFamily="34" charset="0"/>
                <a:cs typeface="Times New Roman" panose="02020603050405020304" pitchFamily="18" charset="0"/>
              </a:rPr>
            </a:br>
            <a:br>
              <a:rPr lang="en-IN" sz="8000" b="1" kern="100" dirty="0">
                <a:effectLst/>
                <a:latin typeface="Times New Roman" panose="02020603050405020304" pitchFamily="18" charset="0"/>
                <a:ea typeface="Calibri" panose="020F0502020204030204" pitchFamily="34" charset="0"/>
                <a:cs typeface="Times New Roman" panose="02020603050405020304" pitchFamily="18" charset="0"/>
              </a:rPr>
            </a:br>
            <a:r>
              <a:rPr lang="en-IN" sz="1800" kern="100" dirty="0">
                <a:effectLst/>
                <a:latin typeface="Calibri" panose="020F0502020204030204" pitchFamily="34" charset="0"/>
                <a:ea typeface="Calibri" panose="020F0502020204030204" pitchFamily="34" charset="0"/>
                <a:cs typeface="Times New Roman" panose="02020603050405020304" pitchFamily="18" charset="0"/>
              </a:rPr>
              <a:t>	</a:t>
            </a:r>
            <a:br>
              <a:rPr lang="en-IN"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en-IN" dirty="0"/>
          </a:p>
        </p:txBody>
      </p:sp>
      <p:sp>
        <p:nvSpPr>
          <p:cNvPr id="3" name="Content Placeholder 2">
            <a:extLst>
              <a:ext uri="{FF2B5EF4-FFF2-40B4-BE49-F238E27FC236}">
                <a16:creationId xmlns:a16="http://schemas.microsoft.com/office/drawing/2014/main" id="{4EA7BEEA-4441-8044-5BBB-19DBB531380A}"/>
              </a:ext>
            </a:extLst>
          </p:cNvPr>
          <p:cNvSpPr>
            <a:spLocks noGrp="1"/>
          </p:cNvSpPr>
          <p:nvPr>
            <p:ph idx="1"/>
          </p:nvPr>
        </p:nvSpPr>
        <p:spPr/>
        <p:txBody>
          <a:bodyPr>
            <a:normAutofit lnSpcReduction="10000"/>
          </a:bodyPr>
          <a:lstStyle/>
          <a:p>
            <a:pPr marL="0" indent="0">
              <a:lnSpc>
                <a:spcPct val="107000"/>
              </a:lnSpc>
              <a:spcAft>
                <a:spcPts val="800"/>
              </a:spcAft>
              <a:buNone/>
            </a:pP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At the end of the course, students will be able to: </a:t>
            </a:r>
          </a:p>
          <a:p>
            <a:pPr>
              <a:lnSpc>
                <a:spcPct val="107000"/>
              </a:lnSpc>
              <a:spcAft>
                <a:spcPts val="800"/>
              </a:spcAft>
            </a:pPr>
            <a:r>
              <a:rPr lang="en-US" sz="3600" kern="100" dirty="0">
                <a:latin typeface="Times New Roman" panose="02020603050405020304" pitchFamily="18" charset="0"/>
                <a:ea typeface="Calibri" panose="020F0502020204030204" pitchFamily="34" charset="0"/>
                <a:cs typeface="Times New Roman" panose="02020603050405020304" pitchFamily="18" charset="0"/>
              </a:rPr>
              <a:t>Effectively communicate with confidence</a:t>
            </a:r>
          </a:p>
          <a:p>
            <a:pPr>
              <a:lnSpc>
                <a:spcPct val="107000"/>
              </a:lnSpc>
              <a:spcAft>
                <a:spcPts val="800"/>
              </a:spcAft>
            </a:pPr>
            <a:r>
              <a:rPr lang="en-US" sz="3600" kern="100" dirty="0">
                <a:latin typeface="Times New Roman" panose="02020603050405020304" pitchFamily="18" charset="0"/>
                <a:ea typeface="Calibri" panose="020F0502020204030204" pitchFamily="34" charset="0"/>
                <a:cs typeface="Times New Roman" panose="02020603050405020304" pitchFamily="18" charset="0"/>
              </a:rPr>
              <a:t>Understand and Use </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Communicative Language Teaching (CLT)</a:t>
            </a:r>
          </a:p>
          <a:p>
            <a:pPr>
              <a:lnSpc>
                <a:spcPct val="107000"/>
              </a:lnSpc>
              <a:spcAft>
                <a:spcPts val="800"/>
              </a:spcAft>
            </a:pPr>
            <a:r>
              <a:rPr lang="en-US" sz="3600" kern="100" dirty="0">
                <a:latin typeface="Times New Roman" panose="02020603050405020304" pitchFamily="18" charset="0"/>
                <a:ea typeface="Calibri" panose="020F0502020204030204" pitchFamily="34" charset="0"/>
                <a:cs typeface="Times New Roman" panose="02020603050405020304" pitchFamily="18" charset="0"/>
              </a:rPr>
              <a:t>Smoothly transit from monologue to dialogue to multilogue (Group Discussion)</a:t>
            </a:r>
            <a:endParaRPr lang="en-IN" sz="36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IN" dirty="0"/>
          </a:p>
        </p:txBody>
      </p:sp>
    </p:spTree>
    <p:extLst>
      <p:ext uri="{BB962C8B-B14F-4D97-AF65-F5344CB8AC3E}">
        <p14:creationId xmlns:p14="http://schemas.microsoft.com/office/powerpoint/2010/main" val="330026779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0E847-480C-9B45-7249-148C157BFCEF}"/>
              </a:ext>
            </a:extLst>
          </p:cNvPr>
          <p:cNvSpPr>
            <a:spLocks noGrp="1"/>
          </p:cNvSpPr>
          <p:nvPr>
            <p:ph type="title"/>
          </p:nvPr>
        </p:nvSpPr>
        <p:spPr>
          <a:xfrm>
            <a:off x="838200" y="403225"/>
            <a:ext cx="10515600" cy="1325563"/>
          </a:xfrm>
        </p:spPr>
        <p:txBody>
          <a:bodyPr>
            <a:normAutofit fontScale="90000"/>
          </a:bodyPr>
          <a:lstStyle/>
          <a:p>
            <a:pPr algn="ctr"/>
            <a:r>
              <a:rPr lang="en-US" sz="7200" b="1" kern="100" dirty="0">
                <a:effectLst/>
                <a:latin typeface="Times New Roman" panose="02020603050405020304" pitchFamily="18" charset="0"/>
                <a:ea typeface="Calibri" panose="020F0502020204030204" pitchFamily="34" charset="0"/>
                <a:cs typeface="Times New Roman" panose="02020603050405020304" pitchFamily="18" charset="0"/>
              </a:rPr>
              <a:t>Learning Outcomes</a:t>
            </a:r>
            <a:br>
              <a:rPr lang="en-IN"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en-IN" dirty="0"/>
          </a:p>
        </p:txBody>
      </p:sp>
      <p:sp>
        <p:nvSpPr>
          <p:cNvPr id="3" name="Content Placeholder 2">
            <a:extLst>
              <a:ext uri="{FF2B5EF4-FFF2-40B4-BE49-F238E27FC236}">
                <a16:creationId xmlns:a16="http://schemas.microsoft.com/office/drawing/2014/main" id="{8646392C-E1DE-AB86-343B-155D9A120946}"/>
              </a:ext>
            </a:extLst>
          </p:cNvPr>
          <p:cNvSpPr>
            <a:spLocks noGrp="1"/>
          </p:cNvSpPr>
          <p:nvPr>
            <p:ph idx="1"/>
          </p:nvPr>
        </p:nvSpPr>
        <p:spPr/>
        <p:txBody>
          <a:bodyPr>
            <a:normAutofit fontScale="40000" lnSpcReduction="20000"/>
          </a:bodyPr>
          <a:lstStyle/>
          <a:p>
            <a:pPr>
              <a:lnSpc>
                <a:spcPct val="107000"/>
              </a:lnSpc>
              <a:spcAft>
                <a:spcPts val="800"/>
              </a:spcAft>
            </a:pPr>
            <a:r>
              <a:rPr lang="en-US" sz="5900" kern="100" dirty="0">
                <a:effectLst/>
                <a:latin typeface="Times New Roman" panose="02020603050405020304" pitchFamily="18" charset="0"/>
                <a:ea typeface="Calibri" panose="020F0502020204030204" pitchFamily="34" charset="0"/>
                <a:cs typeface="Times New Roman" panose="02020603050405020304" pitchFamily="18" charset="0"/>
              </a:rPr>
              <a:t>Develop speaking skills through listening skills</a:t>
            </a:r>
          </a:p>
          <a:p>
            <a:pPr>
              <a:lnSpc>
                <a:spcPct val="107000"/>
              </a:lnSpc>
              <a:spcAft>
                <a:spcPts val="800"/>
              </a:spcAft>
            </a:pPr>
            <a:r>
              <a:rPr lang="en-US" sz="5900" kern="100" dirty="0">
                <a:effectLst/>
                <a:latin typeface="Times New Roman" panose="02020603050405020304" pitchFamily="18" charset="0"/>
                <a:ea typeface="Calibri" panose="020F0502020204030204" pitchFamily="34" charset="0"/>
                <a:cs typeface="Times New Roman" panose="02020603050405020304" pitchFamily="18" charset="0"/>
              </a:rPr>
              <a:t>Enhance writing skills through reading skills</a:t>
            </a:r>
            <a:endParaRPr lang="en-IN" sz="59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5900" kern="100" dirty="0">
                <a:effectLst/>
                <a:latin typeface="Times New Roman" panose="02020603050405020304" pitchFamily="18" charset="0"/>
                <a:ea typeface="Calibri" panose="020F0502020204030204" pitchFamily="34" charset="0"/>
                <a:cs typeface="Times New Roman" panose="02020603050405020304" pitchFamily="18" charset="0"/>
              </a:rPr>
              <a:t>Develop intra and inter personal speaking skills</a:t>
            </a:r>
            <a:endParaRPr lang="en-IN" sz="59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5900" kern="100" dirty="0">
                <a:effectLst/>
                <a:latin typeface="Times New Roman" panose="02020603050405020304" pitchFamily="18" charset="0"/>
                <a:ea typeface="Calibri" panose="020F0502020204030204" pitchFamily="34" charset="0"/>
                <a:cs typeface="Times New Roman" panose="02020603050405020304" pitchFamily="18" charset="0"/>
              </a:rPr>
              <a:t>Communicate opinions politely and firmly</a:t>
            </a:r>
            <a:endParaRPr lang="en-IN" sz="59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5900" kern="100" dirty="0">
                <a:effectLst/>
                <a:latin typeface="Times New Roman" panose="02020603050405020304" pitchFamily="18" charset="0"/>
                <a:ea typeface="Calibri" panose="020F0502020204030204" pitchFamily="34" charset="0"/>
                <a:cs typeface="Times New Roman" panose="02020603050405020304" pitchFamily="18" charset="0"/>
              </a:rPr>
              <a:t>Communicate in formal and informal everyday environment</a:t>
            </a:r>
            <a:endParaRPr lang="en-IN" sz="59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5900" kern="100" dirty="0">
                <a:effectLst/>
                <a:latin typeface="Times New Roman" panose="02020603050405020304" pitchFamily="18" charset="0"/>
                <a:ea typeface="Calibri" panose="020F0502020204030204" pitchFamily="34" charset="0"/>
                <a:cs typeface="Times New Roman" panose="02020603050405020304" pitchFamily="18" charset="0"/>
              </a:rPr>
              <a:t>Enhance cooperative learning through group discussions</a:t>
            </a:r>
            <a:endParaRPr lang="en-IN" sz="59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5900" kern="100" dirty="0">
                <a:effectLst/>
                <a:latin typeface="Times New Roman" panose="02020603050405020304" pitchFamily="18" charset="0"/>
                <a:ea typeface="Calibri" panose="020F0502020204030204" pitchFamily="34" charset="0"/>
                <a:cs typeface="Times New Roman" panose="02020603050405020304" pitchFamily="18" charset="0"/>
              </a:rPr>
              <a:t>Understand the importance of peer group </a:t>
            </a:r>
            <a:r>
              <a:rPr lang="en-US" sz="5900" kern="100" dirty="0">
                <a:latin typeface="Times New Roman" panose="02020603050405020304" pitchFamily="18" charset="0"/>
                <a:ea typeface="Calibri" panose="020F0502020204030204" pitchFamily="34" charset="0"/>
                <a:cs typeface="Times New Roman" panose="02020603050405020304" pitchFamily="18" charset="0"/>
              </a:rPr>
              <a:t>interaction</a:t>
            </a:r>
            <a:endParaRPr lang="en-IN" sz="59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US" sz="59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IN" sz="5900" kern="1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IN" dirty="0"/>
          </a:p>
        </p:txBody>
      </p:sp>
    </p:spTree>
    <p:extLst>
      <p:ext uri="{BB962C8B-B14F-4D97-AF65-F5344CB8AC3E}">
        <p14:creationId xmlns:p14="http://schemas.microsoft.com/office/powerpoint/2010/main" val="329737008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0975E-1C52-14EF-5436-E74572102AE8}"/>
              </a:ext>
            </a:extLst>
          </p:cNvPr>
          <p:cNvSpPr>
            <a:spLocks noGrp="1"/>
          </p:cNvSpPr>
          <p:nvPr>
            <p:ph type="title"/>
          </p:nvPr>
        </p:nvSpPr>
        <p:spPr/>
        <p:txBody>
          <a:bodyPr>
            <a:normAutofit/>
          </a:bodyPr>
          <a:lstStyle/>
          <a:p>
            <a:pPr algn="ctr"/>
            <a:r>
              <a:rPr lang="en-US" sz="7200" dirty="0">
                <a:latin typeface="Times New Roman" panose="02020603050405020304" pitchFamily="18" charset="0"/>
                <a:cs typeface="Times New Roman" panose="02020603050405020304" pitchFamily="18" charset="0"/>
              </a:rPr>
              <a:t>Evaluation Criteria</a:t>
            </a:r>
            <a:endParaRPr lang="en-IN" sz="72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8E167298-CD58-0AF1-987D-3B536C7D4185}"/>
              </a:ext>
            </a:extLst>
          </p:cNvPr>
          <p:cNvSpPr>
            <a:spLocks noGrp="1"/>
          </p:cNvSpPr>
          <p:nvPr>
            <p:ph idx="1"/>
          </p:nvPr>
        </p:nvSpPr>
        <p:spPr/>
        <p:txBody>
          <a:bodyPr/>
          <a:lstStyle/>
          <a:p>
            <a:r>
              <a:rPr lang="en-US" sz="3600" dirty="0">
                <a:latin typeface="Times New Roman" panose="02020603050405020304" pitchFamily="18" charset="0"/>
                <a:cs typeface="Times New Roman" panose="02020603050405020304" pitchFamily="18" charset="0"/>
              </a:rPr>
              <a:t>Continuous Assessment with LSRW – 20 Marks</a:t>
            </a:r>
          </a:p>
          <a:p>
            <a:r>
              <a:rPr lang="en-US" sz="3600" dirty="0">
                <a:latin typeface="Times New Roman" panose="02020603050405020304" pitchFamily="18" charset="0"/>
                <a:cs typeface="Times New Roman" panose="02020603050405020304" pitchFamily="18" charset="0"/>
              </a:rPr>
              <a:t>End Semester Practical Assessment – 60 Marks</a:t>
            </a:r>
          </a:p>
          <a:p>
            <a:pPr lvl="1"/>
            <a:r>
              <a:rPr lang="en-IN" sz="3600" dirty="0">
                <a:latin typeface="Times New Roman" panose="02020603050405020304" pitchFamily="18" charset="0"/>
                <a:cs typeface="Times New Roman" panose="02020603050405020304" pitchFamily="18" charset="0"/>
              </a:rPr>
              <a:t>Internal Assessment (Oral &amp; Written) – 40 Marks</a:t>
            </a:r>
          </a:p>
          <a:p>
            <a:pPr lvl="1"/>
            <a:r>
              <a:rPr lang="en-IN" sz="3600" dirty="0">
                <a:latin typeface="Times New Roman" panose="02020603050405020304" pitchFamily="18" charset="0"/>
                <a:cs typeface="Times New Roman" panose="02020603050405020304" pitchFamily="18" charset="0"/>
              </a:rPr>
              <a:t>External Assessment (Viva) – 20 Marks</a:t>
            </a:r>
          </a:p>
        </p:txBody>
      </p:sp>
    </p:spTree>
    <p:extLst>
      <p:ext uri="{BB962C8B-B14F-4D97-AF65-F5344CB8AC3E}">
        <p14:creationId xmlns:p14="http://schemas.microsoft.com/office/powerpoint/2010/main" val="56251739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AE4D-BA30-4528-948E-2568614F9A5B}"/>
              </a:ext>
            </a:extLst>
          </p:cNvPr>
          <p:cNvSpPr>
            <a:spLocks noGrp="1"/>
          </p:cNvSpPr>
          <p:nvPr>
            <p:ph type="title"/>
          </p:nvPr>
        </p:nvSpPr>
        <p:spPr/>
        <p:txBody>
          <a:bodyPr>
            <a:normAutofit/>
          </a:bodyPr>
          <a:lstStyle/>
          <a:p>
            <a:pPr algn="ctr"/>
            <a:r>
              <a:rPr lang="en-US" sz="7200" dirty="0">
                <a:latin typeface="Times New Roman" panose="02020603050405020304" pitchFamily="18" charset="0"/>
                <a:cs typeface="Times New Roman" panose="02020603050405020304" pitchFamily="18" charset="0"/>
              </a:rPr>
              <a:t>Thank you</a:t>
            </a:r>
            <a:endParaRPr lang="en-IN" sz="72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D96F77C7-D564-FD18-0127-EF0B4BEB8CB7}"/>
              </a:ext>
            </a:extLst>
          </p:cNvPr>
          <p:cNvSpPr>
            <a:spLocks noGrp="1"/>
          </p:cNvSpPr>
          <p:nvPr>
            <p:ph idx="1"/>
          </p:nvPr>
        </p:nvSpPr>
        <p:spPr/>
        <p:txBody>
          <a:bodyPr>
            <a:normAutofit/>
          </a:bodyPr>
          <a:lstStyle/>
          <a:p>
            <a:pPr marL="0" indent="0" algn="ctr">
              <a:buNone/>
            </a:pPr>
            <a:endParaRPr lang="en-US" sz="3600" dirty="0">
              <a:latin typeface="Times New Roman" panose="02020603050405020304" pitchFamily="18" charset="0"/>
              <a:cs typeface="Times New Roman" panose="02020603050405020304" pitchFamily="18" charset="0"/>
            </a:endParaRPr>
          </a:p>
          <a:p>
            <a:pPr marL="0" indent="0" algn="ctr">
              <a:buNone/>
            </a:pPr>
            <a:endParaRPr lang="en-US" sz="3600" dirty="0">
              <a:latin typeface="Times New Roman" panose="02020603050405020304" pitchFamily="18" charset="0"/>
              <a:cs typeface="Times New Roman" panose="02020603050405020304" pitchFamily="18" charset="0"/>
            </a:endParaRPr>
          </a:p>
          <a:p>
            <a:pPr marL="0" indent="0" algn="ctr">
              <a:buNone/>
            </a:pPr>
            <a:endParaRPr lang="en-US" sz="3600">
              <a:latin typeface="Times New Roman" panose="02020603050405020304" pitchFamily="18" charset="0"/>
              <a:cs typeface="Times New Roman" panose="02020603050405020304" pitchFamily="18" charset="0"/>
            </a:endParaRPr>
          </a:p>
          <a:p>
            <a:pPr marL="0" indent="0" algn="ctr">
              <a:buNone/>
            </a:pPr>
            <a:r>
              <a:rPr lang="en-US" sz="3600">
                <a:latin typeface="Times New Roman" panose="02020603050405020304" pitchFamily="18" charset="0"/>
                <a:cs typeface="Times New Roman" panose="02020603050405020304" pitchFamily="18" charset="0"/>
              </a:rPr>
              <a:t>R</a:t>
            </a:r>
            <a:r>
              <a:rPr lang="en-US" sz="3600" dirty="0">
                <a:latin typeface="Times New Roman" panose="02020603050405020304" pitchFamily="18" charset="0"/>
                <a:cs typeface="Times New Roman" panose="02020603050405020304" pitchFamily="18" charset="0"/>
              </a:rPr>
              <a:t>. Rajeshwari </a:t>
            </a:r>
            <a:endParaRPr lang="en-IN"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822820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AB426-5B7C-607E-D413-5D2C9495CC0A}"/>
              </a:ext>
            </a:extLst>
          </p:cNvPr>
          <p:cNvSpPr>
            <a:spLocks noGrp="1"/>
          </p:cNvSpPr>
          <p:nvPr>
            <p:ph type="ctrTitle"/>
          </p:nvPr>
        </p:nvSpPr>
        <p:spPr>
          <a:xfrm>
            <a:off x="1527047" y="1975103"/>
            <a:ext cx="5149977" cy="1768221"/>
          </a:xfrm>
        </p:spPr>
        <p:txBody>
          <a:bodyPr/>
          <a:lstStyle/>
          <a:p>
            <a:r>
              <a:rPr lang="en-US" dirty="0"/>
              <a:t>Department Hindi</a:t>
            </a:r>
          </a:p>
        </p:txBody>
      </p:sp>
    </p:spTree>
    <p:extLst>
      <p:ext uri="{BB962C8B-B14F-4D97-AF65-F5344CB8AC3E}">
        <p14:creationId xmlns:p14="http://schemas.microsoft.com/office/powerpoint/2010/main" val="424985617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00501" y="354843"/>
            <a:ext cx="9198592" cy="618630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002060"/>
                </a:solidFill>
                <a:effectLst/>
                <a:uLnTx/>
                <a:uFillTx/>
                <a:latin typeface="Trebuchet MS"/>
                <a:ea typeface="+mn-ea"/>
                <a:cs typeface="+mn-cs"/>
              </a:rPr>
              <a:t>SEC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hi-IN" sz="9600" b="1" i="0" u="none" strike="noStrike" kern="1200" cap="none" spc="0" normalizeH="0" baseline="0" noProof="0" dirty="0">
                <a:ln>
                  <a:noFill/>
                </a:ln>
                <a:solidFill>
                  <a:srgbClr val="C00000"/>
                </a:solidFill>
                <a:effectLst/>
                <a:uLnTx/>
                <a:uFillTx/>
                <a:latin typeface="Trebuchet MS"/>
                <a:ea typeface="+mn-ea"/>
                <a:cs typeface="Mangal" panose="02040503050203030202" pitchFamily="18" charset="0"/>
              </a:rPr>
              <a:t>रंगमंच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hi-IN" sz="9600" b="1" i="0" u="none" strike="noStrike" kern="1200" cap="none" spc="0" normalizeH="0" baseline="0" noProof="0" dirty="0">
                <a:ln>
                  <a:noFill/>
                </a:ln>
                <a:solidFill>
                  <a:srgbClr val="002060"/>
                </a:solidFill>
                <a:effectLst/>
                <a:uLnTx/>
                <a:uFillTx/>
                <a:latin typeface="Trebuchet MS"/>
                <a:ea typeface="+mn-ea"/>
                <a:cs typeface="Mangal" panose="02040503050203030202" pitchFamily="18" charset="0"/>
              </a:rPr>
              <a:t>2066000002</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hi-IN" sz="5400" b="0" i="0" u="none" strike="noStrike" kern="1200" cap="none" spc="0" normalizeH="0" baseline="0" noProof="0" dirty="0">
              <a:ln>
                <a:noFill/>
              </a:ln>
              <a:solidFill>
                <a:srgbClr val="7030A0"/>
              </a:solidFill>
              <a:effectLst/>
              <a:uLnTx/>
              <a:uFillTx/>
              <a:latin typeface="Trebuchet MS"/>
              <a:ea typeface="+mn-ea"/>
              <a:cs typeface="Mangal" panose="02040503050203030202"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3" name="Explosion 1 2"/>
          <p:cNvSpPr/>
          <p:nvPr/>
        </p:nvSpPr>
        <p:spPr>
          <a:xfrm>
            <a:off x="8961120" y="5421671"/>
            <a:ext cx="914400" cy="9144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C1437E-BB00-88BB-74A3-F0D8324CF4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415420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69242" y="477672"/>
            <a:ext cx="7847462" cy="618630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hi-IN" sz="7200" b="1" i="0" u="none" strike="noStrike" kern="1200" cap="none" spc="0" normalizeH="0" baseline="0" noProof="0" dirty="0">
                <a:ln>
                  <a:noFill/>
                </a:ln>
                <a:solidFill>
                  <a:srgbClr val="002060"/>
                </a:solidFill>
                <a:effectLst/>
                <a:uLnTx/>
                <a:uFillTx/>
                <a:latin typeface="Trebuchet MS"/>
                <a:ea typeface="+mn-ea"/>
                <a:cs typeface="Mangal" panose="02040503050203030202" pitchFamily="18" charset="0"/>
              </a:rPr>
              <a:t>इकाई - 1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hi-IN" sz="4800" b="1" i="0" u="none" strike="noStrike" kern="1200" cap="none" spc="0" normalizeH="0" baseline="0" noProof="0" dirty="0">
                <a:ln>
                  <a:noFill/>
                </a:ln>
                <a:solidFill>
                  <a:srgbClr val="FF0000"/>
                </a:solidFill>
                <a:effectLst/>
                <a:uLnTx/>
                <a:uFillTx/>
                <a:latin typeface="Trebuchet MS"/>
                <a:ea typeface="+mn-ea"/>
                <a:cs typeface="Mangal" panose="02040503050203030202" pitchFamily="18" charset="0"/>
              </a:rPr>
              <a:t>भरतमुनि का नाट्यशास्त्र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hi-IN" sz="4800" b="1" i="0" u="none" strike="noStrike" kern="1200" cap="none" spc="0" normalizeH="0" baseline="0" noProof="0" dirty="0">
                <a:ln>
                  <a:noFill/>
                </a:ln>
                <a:solidFill>
                  <a:srgbClr val="FF0000"/>
                </a:solidFill>
                <a:effectLst/>
                <a:uLnTx/>
                <a:uFillTx/>
                <a:latin typeface="Trebuchet MS"/>
                <a:ea typeface="+mn-ea"/>
                <a:cs typeface="Mangal" panose="02040503050203030202" pitchFamily="18" charset="0"/>
              </a:rPr>
              <a:t>(संक्षिप्त परिचय</a:t>
            </a:r>
            <a:r>
              <a:rPr kumimoji="0" lang="hi-IN" sz="4800" b="0" i="0" u="none" strike="noStrike" kern="1200" cap="none" spc="0" normalizeH="0" baseline="0" noProof="0" dirty="0">
                <a:ln>
                  <a:noFill/>
                </a:ln>
                <a:solidFill>
                  <a:srgbClr val="FF0000"/>
                </a:solidFill>
                <a:effectLst/>
                <a:uLnTx/>
                <a:uFillTx/>
                <a:latin typeface="Trebuchet MS"/>
                <a:ea typeface="+mn-ea"/>
                <a:cs typeface="Mangal" panose="02040503050203030202" pitchFamily="18" charset="0"/>
              </a:rPr>
              <a:t>)</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hi-IN" sz="4800" b="0" i="0" u="none" strike="noStrike" kern="1200" cap="none" spc="0" normalizeH="0" baseline="0" noProof="0" dirty="0">
              <a:ln>
                <a:noFill/>
              </a:ln>
              <a:solidFill>
                <a:prstClr val="black"/>
              </a:solidFill>
              <a:effectLst/>
              <a:uLnTx/>
              <a:uFillTx/>
              <a:latin typeface="Trebuchet MS"/>
              <a:ea typeface="+mn-ea"/>
              <a:cs typeface="Mangal" panose="02040503050203030202"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hi-IN" sz="4800" b="1" i="0" u="none" strike="noStrike" kern="1200" cap="none" spc="0" normalizeH="0" baseline="0" noProof="0" dirty="0">
                <a:ln>
                  <a:noFill/>
                </a:ln>
                <a:solidFill>
                  <a:srgbClr val="002060"/>
                </a:solidFill>
                <a:effectLst/>
                <a:uLnTx/>
                <a:uFillTx/>
                <a:latin typeface="Trebuchet MS"/>
                <a:ea typeface="+mn-ea"/>
                <a:cs typeface="Mangal" panose="02040503050203030202" pitchFamily="18" charset="0"/>
              </a:rPr>
              <a:t>हिन्दी का पारम्परिक रंगमंच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hi-IN" sz="4800" b="1" i="0" u="none" strike="noStrike" kern="1200" cap="none" spc="0" normalizeH="0" baseline="0" noProof="0" dirty="0">
                <a:ln>
                  <a:noFill/>
                </a:ln>
                <a:solidFill>
                  <a:srgbClr val="002060"/>
                </a:solidFill>
                <a:effectLst/>
                <a:uLnTx/>
                <a:uFillTx/>
                <a:latin typeface="Trebuchet MS"/>
                <a:ea typeface="+mn-ea"/>
                <a:cs typeface="Mangal" panose="02040503050203030202" pitchFamily="18" charset="0"/>
              </a:rPr>
              <a:t>(संक्षिप्त परिचय)</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hi-IN" sz="4000" b="0" i="0" u="none" strike="noStrike" kern="1200" cap="none" spc="0" normalizeH="0" baseline="0" noProof="0" dirty="0">
              <a:ln>
                <a:noFill/>
              </a:ln>
              <a:solidFill>
                <a:srgbClr val="0070C0"/>
              </a:solidFill>
              <a:effectLst/>
              <a:uLnTx/>
              <a:uFillTx/>
              <a:latin typeface="Trebuchet MS"/>
              <a:ea typeface="+mn-ea"/>
              <a:cs typeface="Mangal" panose="02040503050203030202"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i-IN" sz="4400" b="1" i="0" u="none" strike="noStrike" kern="1200" cap="none" spc="0" normalizeH="0" baseline="0" noProof="0" dirty="0">
                <a:ln>
                  <a:noFill/>
                </a:ln>
                <a:solidFill>
                  <a:srgbClr val="C00000"/>
                </a:solidFill>
                <a:effectLst/>
                <a:uLnTx/>
                <a:uFillTx/>
                <a:latin typeface="Trebuchet MS"/>
                <a:ea typeface="+mn-ea"/>
                <a:cs typeface="Mangal" panose="02040503050203030202" pitchFamily="18" charset="0"/>
              </a:rPr>
              <a:t> </a:t>
            </a:r>
            <a:endParaRPr kumimoji="0" lang="en-US" sz="4400" b="1" i="0" u="none" strike="noStrike" kern="1200" cap="none" spc="0" normalizeH="0" baseline="0" noProof="0" dirty="0">
              <a:ln>
                <a:noFill/>
              </a:ln>
              <a:solidFill>
                <a:srgbClr val="C00000"/>
              </a:solidFill>
              <a:effectLst/>
              <a:uLnTx/>
              <a:uFillTx/>
              <a:latin typeface="Trebuchet MS"/>
              <a:ea typeface="+mn-ea"/>
              <a:cs typeface="+mn-cs"/>
            </a:endParaRPr>
          </a:p>
        </p:txBody>
      </p:sp>
      <p:sp>
        <p:nvSpPr>
          <p:cNvPr id="3" name="Right Arrow 2"/>
          <p:cNvSpPr/>
          <p:nvPr/>
        </p:nvSpPr>
        <p:spPr>
          <a:xfrm>
            <a:off x="0" y="1804165"/>
            <a:ext cx="978408" cy="2839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 name="Right Arrow 3"/>
          <p:cNvSpPr/>
          <p:nvPr/>
        </p:nvSpPr>
        <p:spPr>
          <a:xfrm>
            <a:off x="0" y="4003729"/>
            <a:ext cx="978408" cy="2839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82890" y="641445"/>
            <a:ext cx="8297838" cy="461664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hi-IN" sz="5400" b="1" i="0" u="none" strike="noStrike" kern="1200" cap="none" spc="0" normalizeH="0" baseline="0" noProof="0" dirty="0">
                <a:ln>
                  <a:noFill/>
                </a:ln>
                <a:solidFill>
                  <a:srgbClr val="C00000"/>
                </a:solidFill>
                <a:effectLst/>
                <a:uLnTx/>
                <a:uFillTx/>
                <a:latin typeface="Trebuchet MS"/>
                <a:ea typeface="+mn-ea"/>
                <a:cs typeface="Mangal" panose="02040503050203030202" pitchFamily="18" charset="0"/>
              </a:rPr>
              <a:t>इकाई - 2  प्रस्तुती प्रक्रिया</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i-IN" sz="4800" b="1" i="0" u="none" strike="noStrike" kern="1200" cap="none" spc="0" normalizeH="0" baseline="0" noProof="0" dirty="0">
                <a:ln>
                  <a:noFill/>
                </a:ln>
                <a:solidFill>
                  <a:srgbClr val="002060"/>
                </a:solidFill>
                <a:effectLst/>
                <a:uLnTx/>
                <a:uFillTx/>
                <a:latin typeface="Trebuchet MS"/>
                <a:ea typeface="+mn-ea"/>
                <a:cs typeface="Mangal" panose="02040503050203030202" pitchFamily="18" charset="0"/>
              </a:rPr>
              <a:t>आलेख का चयन</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i-IN" sz="4800" b="1" i="0" u="none" strike="noStrike" kern="1200" cap="none" spc="0" normalizeH="0" baseline="0" noProof="0" dirty="0">
                <a:ln>
                  <a:noFill/>
                </a:ln>
                <a:solidFill>
                  <a:srgbClr val="C00000"/>
                </a:solidFill>
                <a:effectLst/>
                <a:uLnTx/>
                <a:uFillTx/>
                <a:latin typeface="Trebuchet MS"/>
                <a:ea typeface="+mn-ea"/>
                <a:cs typeface="Mangal" panose="02040503050203030202" pitchFamily="18" charset="0"/>
              </a:rPr>
              <a:t>अभिनेताओं का चयन</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i-IN" sz="4800" b="1" i="0" u="none" strike="noStrike" kern="1200" cap="none" spc="0" normalizeH="0" baseline="0" noProof="0" dirty="0">
                <a:ln>
                  <a:noFill/>
                </a:ln>
                <a:solidFill>
                  <a:srgbClr val="002060"/>
                </a:solidFill>
                <a:effectLst/>
                <a:uLnTx/>
                <a:uFillTx/>
                <a:latin typeface="Trebuchet MS"/>
                <a:ea typeface="+mn-ea"/>
                <a:cs typeface="Mangal" panose="02040503050203030202" pitchFamily="18" charset="0"/>
              </a:rPr>
              <a:t>दृश्य परिकल्पना (ध्वनि, संगीत, नृत्य, प्रकाश इत्यादि)</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i-IN" sz="4800" b="1" i="0" u="none" strike="noStrike" kern="1200" cap="none" spc="0" normalizeH="0" baseline="0" noProof="0" dirty="0">
                <a:ln>
                  <a:noFill/>
                </a:ln>
                <a:solidFill>
                  <a:srgbClr val="C00000"/>
                </a:solidFill>
                <a:effectLst/>
                <a:uLnTx/>
                <a:uFillTx/>
                <a:latin typeface="Trebuchet MS"/>
                <a:ea typeface="+mn-ea"/>
                <a:cs typeface="Mangal" panose="02040503050203030202" pitchFamily="18" charset="0"/>
              </a:rPr>
              <a:t>पूर्वाभ्यास </a:t>
            </a:r>
          </a:p>
        </p:txBody>
      </p:sp>
      <p:sp>
        <p:nvSpPr>
          <p:cNvPr id="4" name="Right Arrow 3"/>
          <p:cNvSpPr/>
          <p:nvPr/>
        </p:nvSpPr>
        <p:spPr>
          <a:xfrm>
            <a:off x="0" y="4683843"/>
            <a:ext cx="978408" cy="2839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5" name="Right Arrow 4"/>
          <p:cNvSpPr/>
          <p:nvPr/>
        </p:nvSpPr>
        <p:spPr>
          <a:xfrm>
            <a:off x="0" y="1599450"/>
            <a:ext cx="978408" cy="2839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6" name="Explosion 1 5"/>
          <p:cNvSpPr/>
          <p:nvPr/>
        </p:nvSpPr>
        <p:spPr>
          <a:xfrm>
            <a:off x="8961120" y="5408023"/>
            <a:ext cx="914400" cy="9144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7" name="Right Arrow 6"/>
          <p:cNvSpPr/>
          <p:nvPr/>
        </p:nvSpPr>
        <p:spPr>
          <a:xfrm>
            <a:off x="0" y="2420590"/>
            <a:ext cx="978408" cy="2839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ight Arrow 7"/>
          <p:cNvSpPr/>
          <p:nvPr/>
        </p:nvSpPr>
        <p:spPr>
          <a:xfrm>
            <a:off x="0" y="3212160"/>
            <a:ext cx="978408" cy="2839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0" y="518615"/>
            <a:ext cx="7581331" cy="66171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hi-IN" sz="4800" b="1" i="0" u="none" strike="noStrike" kern="1200" cap="none" spc="0" normalizeH="0" baseline="0" noProof="0" dirty="0">
                <a:ln>
                  <a:noFill/>
                </a:ln>
                <a:solidFill>
                  <a:srgbClr val="C00000"/>
                </a:solidFill>
                <a:effectLst/>
                <a:uLnTx/>
                <a:uFillTx/>
                <a:latin typeface="Trebuchet MS"/>
                <a:ea typeface="+mn-ea"/>
                <a:cs typeface="Mangal" panose="02040503050203030202" pitchFamily="18" charset="0"/>
              </a:rPr>
              <a:t>इकाई - 3 अभिनय की तैयारी</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hi-IN" sz="4800" b="0" i="0" u="none" strike="noStrike" kern="1200" cap="none" spc="0" normalizeH="0" baseline="0" noProof="0" dirty="0">
              <a:ln>
                <a:noFill/>
              </a:ln>
              <a:solidFill>
                <a:srgbClr val="C00000"/>
              </a:solidFill>
              <a:effectLst/>
              <a:uLnTx/>
              <a:uFillTx/>
              <a:latin typeface="Trebuchet MS"/>
              <a:ea typeface="+mn-ea"/>
              <a:cs typeface="Mangal" panose="02040503050203030202"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i-IN" sz="4800" b="1" i="0" u="none" strike="noStrike" kern="1200" cap="none" spc="0" normalizeH="0" baseline="0" noProof="0" dirty="0">
                <a:ln>
                  <a:noFill/>
                </a:ln>
                <a:solidFill>
                  <a:srgbClr val="0070C0"/>
                </a:solidFill>
                <a:effectLst/>
                <a:uLnTx/>
                <a:uFillTx/>
                <a:latin typeface="Trebuchet MS"/>
                <a:ea typeface="+mn-ea"/>
                <a:cs typeface="Mangal" panose="02040503050203030202" pitchFamily="18" charset="0"/>
              </a:rPr>
              <a:t>वाचिक</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i-IN" sz="4800" b="1" i="0" u="none" strike="noStrike" kern="1200" cap="none" spc="0" normalizeH="0" baseline="0" noProof="0" dirty="0">
                <a:ln>
                  <a:noFill/>
                </a:ln>
                <a:solidFill>
                  <a:srgbClr val="C00000"/>
                </a:solidFill>
                <a:effectLst/>
                <a:uLnTx/>
                <a:uFillTx/>
                <a:latin typeface="Trebuchet MS"/>
                <a:ea typeface="+mn-ea"/>
                <a:cs typeface="Mangal" panose="02040503050203030202" pitchFamily="18" charset="0"/>
              </a:rPr>
              <a:t>आंगिक</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i-IN" sz="4800" b="1" i="0" u="none" strike="noStrike" kern="1200" cap="none" spc="0" normalizeH="0" baseline="0" noProof="0" dirty="0">
                <a:ln>
                  <a:noFill/>
                </a:ln>
                <a:solidFill>
                  <a:srgbClr val="0070C0"/>
                </a:solidFill>
                <a:effectLst/>
                <a:uLnTx/>
                <a:uFillTx/>
                <a:latin typeface="Trebuchet MS"/>
                <a:ea typeface="+mn-ea"/>
                <a:cs typeface="Mangal" panose="02040503050203030202" pitchFamily="18" charset="0"/>
              </a:rPr>
              <a:t>आहार्य</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i-IN" sz="4800" b="1" i="0" u="none" strike="noStrike" kern="1200" cap="none" spc="0" normalizeH="0" baseline="0" noProof="0" dirty="0">
                <a:ln>
                  <a:noFill/>
                </a:ln>
                <a:solidFill>
                  <a:srgbClr val="C00000"/>
                </a:solidFill>
                <a:effectLst/>
                <a:uLnTx/>
                <a:uFillTx/>
                <a:latin typeface="Trebuchet MS"/>
                <a:ea typeface="+mn-ea"/>
                <a:cs typeface="Mangal" panose="02040503050203030202" pitchFamily="18" charset="0"/>
              </a:rPr>
              <a:t>सात्त्विक</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hi-IN" sz="4000" b="0" i="0" u="none" strike="noStrike" kern="1200" cap="none" spc="0" normalizeH="0" baseline="0" noProof="0" dirty="0">
              <a:ln>
                <a:noFill/>
              </a:ln>
              <a:solidFill>
                <a:srgbClr val="C00000"/>
              </a:solidFill>
              <a:effectLst/>
              <a:uLnTx/>
              <a:uFillTx/>
              <a:latin typeface="Trebuchet MS"/>
              <a:ea typeface="+mn-ea"/>
              <a:cs typeface="Mangal" panose="02040503050203030202"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C00000"/>
              </a:solidFill>
              <a:effectLst/>
              <a:uLnTx/>
              <a:uFillTx/>
              <a:latin typeface="Trebuchet MS"/>
              <a:ea typeface="+mn-ea"/>
              <a:cs typeface="+mn-cs"/>
            </a:endParaRPr>
          </a:p>
          <a:p>
            <a:pPr marL="342900" marR="0" lvl="0" indent="-342900" algn="just" defTabSz="457200" rtl="0" eaLnBrk="1" fontAlgn="auto" latinLnBrk="0" hangingPunct="1">
              <a:lnSpc>
                <a:spcPct val="100000"/>
              </a:lnSpc>
              <a:spcBef>
                <a:spcPts val="0"/>
              </a:spcBef>
              <a:spcAft>
                <a:spcPts val="0"/>
              </a:spcAft>
              <a:buClrTx/>
              <a:buSzTx/>
              <a:buFontTx/>
              <a:buNone/>
              <a:tabLst/>
              <a:defRPr/>
            </a:pPr>
            <a:r>
              <a:rPr kumimoji="0" lang="en-IN" sz="3200" b="0" i="0" u="none" strike="noStrike" kern="1200" cap="none" spc="0" normalizeH="0" baseline="0" noProof="0" dirty="0">
                <a:ln>
                  <a:noFill/>
                </a:ln>
                <a:solidFill>
                  <a:srgbClr val="C00000"/>
                </a:solidFill>
                <a:effectLst/>
                <a:uLnTx/>
                <a:uFillTx/>
                <a:latin typeface="Trebuchet MS"/>
                <a:ea typeface="+mn-ea"/>
                <a:cs typeface="+mn-cs"/>
              </a:rPr>
              <a:t>			</a:t>
            </a:r>
            <a:endParaRPr kumimoji="0" lang="en-IN" sz="2400" b="0" i="0" u="none" strike="noStrike" kern="1200" cap="none" spc="0" normalizeH="0" baseline="0" noProof="0" dirty="0">
              <a:ln>
                <a:noFill/>
              </a:ln>
              <a:solidFill>
                <a:srgbClr val="C00000"/>
              </a:solidFill>
              <a:effectLst/>
              <a:uLnTx/>
              <a:uFillTx/>
              <a:latin typeface="Trebuchet MS"/>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C00000"/>
              </a:solidFill>
              <a:effectLst/>
              <a:uLnTx/>
              <a:uFillTx/>
              <a:latin typeface="Trebuchet MS"/>
              <a:ea typeface="+mn-ea"/>
              <a:cs typeface="+mn-cs"/>
            </a:endParaRPr>
          </a:p>
        </p:txBody>
      </p:sp>
      <p:sp>
        <p:nvSpPr>
          <p:cNvPr id="5" name="Right Arrow 4"/>
          <p:cNvSpPr/>
          <p:nvPr/>
        </p:nvSpPr>
        <p:spPr>
          <a:xfrm>
            <a:off x="259308" y="214536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Explosion 1 9"/>
          <p:cNvSpPr/>
          <p:nvPr/>
        </p:nvSpPr>
        <p:spPr>
          <a:xfrm>
            <a:off x="8961120" y="5394375"/>
            <a:ext cx="914400" cy="9144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6" name="Right Arrow 5"/>
          <p:cNvSpPr/>
          <p:nvPr/>
        </p:nvSpPr>
        <p:spPr>
          <a:xfrm>
            <a:off x="329821" y="437222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7" name="Right Arrow 6"/>
          <p:cNvSpPr/>
          <p:nvPr/>
        </p:nvSpPr>
        <p:spPr>
          <a:xfrm>
            <a:off x="232012" y="282774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ight Arrow 7"/>
          <p:cNvSpPr/>
          <p:nvPr/>
        </p:nvSpPr>
        <p:spPr>
          <a:xfrm>
            <a:off x="313899" y="367391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10184" y="259308"/>
            <a:ext cx="8229601" cy="557075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hi-IN" sz="5400" b="1" i="0" u="none" strike="noStrike" kern="1200" cap="none" spc="0" normalizeH="0" baseline="0" noProof="0" dirty="0">
                <a:ln>
                  <a:noFill/>
                </a:ln>
                <a:solidFill>
                  <a:srgbClr val="C00000"/>
                </a:solidFill>
                <a:effectLst/>
                <a:uLnTx/>
                <a:uFillTx/>
                <a:latin typeface="Trebuchet MS"/>
                <a:ea typeface="+mn-ea"/>
                <a:cs typeface="Mangal" panose="02040503050203030202" pitchFamily="18" charset="0"/>
              </a:rPr>
              <a:t>इकाई 4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i-IN" sz="5400" b="1" i="0" u="none" strike="noStrike" kern="1200" cap="none" spc="0" normalizeH="0" baseline="0" noProof="0" dirty="0">
                <a:ln>
                  <a:noFill/>
                </a:ln>
                <a:solidFill>
                  <a:srgbClr val="0070C0"/>
                </a:solidFill>
                <a:effectLst/>
                <a:uLnTx/>
                <a:uFillTx/>
                <a:latin typeface="Trebuchet MS"/>
                <a:ea typeface="+mn-ea"/>
                <a:cs typeface="Mangal" panose="02040503050203030202" pitchFamily="18" charset="0"/>
              </a:rPr>
              <a:t>आशु अभिनय</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i-IN" sz="5400" b="1" i="0" u="none" strike="noStrike" kern="1200" cap="none" spc="0" normalizeH="0" baseline="0" noProof="0" dirty="0">
                <a:ln>
                  <a:noFill/>
                </a:ln>
                <a:solidFill>
                  <a:srgbClr val="C00000"/>
                </a:solidFill>
                <a:effectLst/>
                <a:uLnTx/>
                <a:uFillTx/>
                <a:latin typeface="Trebuchet MS"/>
                <a:ea typeface="+mn-ea"/>
                <a:cs typeface="Mangal" panose="02040503050203030202" pitchFamily="18" charset="0"/>
              </a:rPr>
              <a:t>थियेटर गेम्स</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i-IN" sz="5400" b="1" i="0" u="none" strike="noStrike" kern="1200" cap="none" spc="0" normalizeH="0" baseline="0" noProof="0" dirty="0">
                <a:ln>
                  <a:noFill/>
                </a:ln>
                <a:solidFill>
                  <a:srgbClr val="0070C0"/>
                </a:solidFill>
                <a:effectLst/>
                <a:uLnTx/>
                <a:uFillTx/>
                <a:latin typeface="Trebuchet MS"/>
                <a:ea typeface="+mn-ea"/>
                <a:cs typeface="Mangal" panose="02040503050203030202" pitchFamily="18" charset="0"/>
              </a:rPr>
              <a:t>संवाद-वाचन</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i-IN" sz="5400" b="1" i="0" u="none" strike="noStrike" kern="1200" cap="none" spc="0" normalizeH="0" baseline="0" noProof="0" dirty="0">
                <a:ln>
                  <a:noFill/>
                </a:ln>
                <a:solidFill>
                  <a:srgbClr val="C00000"/>
                </a:solidFill>
                <a:effectLst/>
                <a:uLnTx/>
                <a:uFillTx/>
                <a:latin typeface="Trebuchet MS"/>
                <a:ea typeface="+mn-ea"/>
                <a:cs typeface="Mangal" panose="02040503050203030202" pitchFamily="18" charset="0"/>
              </a:rPr>
              <a:t>शारीरिक अभ्यास</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i-IN" sz="5400" b="1" i="0" u="none" strike="noStrike" kern="1200" cap="none" spc="0" normalizeH="0" baseline="0" noProof="0" dirty="0">
                <a:ln>
                  <a:noFill/>
                </a:ln>
                <a:solidFill>
                  <a:srgbClr val="0070C0"/>
                </a:solidFill>
                <a:effectLst/>
                <a:uLnTx/>
                <a:uFillTx/>
                <a:latin typeface="Trebuchet MS"/>
                <a:ea typeface="+mn-ea"/>
                <a:cs typeface="Mangal" panose="02040503050203030202" pitchFamily="18" charset="0"/>
              </a:rPr>
              <a:t>सीन वर्क</a:t>
            </a:r>
            <a:endParaRPr kumimoji="0" lang="hi-IN" sz="4000" b="1" i="0" u="none" strike="noStrike" kern="1200" cap="none" spc="0" normalizeH="0" baseline="0" noProof="0" dirty="0">
              <a:ln>
                <a:noFill/>
              </a:ln>
              <a:solidFill>
                <a:srgbClr val="0070C0"/>
              </a:solidFill>
              <a:effectLst/>
              <a:uLnTx/>
              <a:uFillTx/>
              <a:latin typeface="Trebuchet MS"/>
              <a:ea typeface="+mn-ea"/>
              <a:cs typeface="Mangal" panose="02040503050203030202"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hi-IN" sz="3200" b="0" i="0" u="none" strike="noStrike" kern="1200" cap="none" spc="0" normalizeH="0" baseline="0" noProof="0" dirty="0">
                <a:ln>
                  <a:noFill/>
                </a:ln>
                <a:solidFill>
                  <a:srgbClr val="7030A0"/>
                </a:solidFill>
                <a:effectLst/>
                <a:uLnTx/>
                <a:uFillTx/>
                <a:latin typeface="Trebuchet MS"/>
                <a:ea typeface="+mn-ea"/>
                <a:cs typeface="Mangal" panose="02040503050203030202" pitchFamily="18" charset="0"/>
              </a:rPr>
              <a:t> </a:t>
            </a:r>
          </a:p>
        </p:txBody>
      </p:sp>
      <p:sp>
        <p:nvSpPr>
          <p:cNvPr id="8" name="Explosion 1 7"/>
          <p:cNvSpPr/>
          <p:nvPr/>
        </p:nvSpPr>
        <p:spPr>
          <a:xfrm>
            <a:off x="8974183" y="5786846"/>
            <a:ext cx="914400" cy="9144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Right Arrow 9"/>
          <p:cNvSpPr/>
          <p:nvPr/>
        </p:nvSpPr>
        <p:spPr>
          <a:xfrm>
            <a:off x="0" y="125780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1" name="Right Arrow 10"/>
          <p:cNvSpPr/>
          <p:nvPr/>
        </p:nvSpPr>
        <p:spPr>
          <a:xfrm>
            <a:off x="0" y="464244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2" name="Right Arrow 11"/>
          <p:cNvSpPr/>
          <p:nvPr/>
        </p:nvSpPr>
        <p:spPr>
          <a:xfrm>
            <a:off x="0" y="300472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7" name="Right Arrow 6"/>
          <p:cNvSpPr/>
          <p:nvPr/>
        </p:nvSpPr>
        <p:spPr>
          <a:xfrm>
            <a:off x="0" y="206529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9" name="Right Arrow 8"/>
          <p:cNvSpPr/>
          <p:nvPr/>
        </p:nvSpPr>
        <p:spPr>
          <a:xfrm>
            <a:off x="0" y="370303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31029" y="1894114"/>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3" name="TextBox 2"/>
          <p:cNvSpPr txBox="1"/>
          <p:nvPr/>
        </p:nvSpPr>
        <p:spPr>
          <a:xfrm>
            <a:off x="1332412" y="518615"/>
            <a:ext cx="7907121" cy="80945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i-IN" sz="6000" b="1" i="0" u="none" strike="noStrike" kern="1200" cap="none" spc="0" normalizeH="0" baseline="0" noProof="0" dirty="0">
                <a:ln>
                  <a:noFill/>
                </a:ln>
                <a:solidFill>
                  <a:srgbClr val="FF0000"/>
                </a:solidFill>
                <a:effectLst/>
                <a:uLnTx/>
                <a:uFillTx/>
                <a:latin typeface="Trebuchet MS"/>
                <a:ea typeface="+mn-ea"/>
                <a:cs typeface="Mangal" panose="02040503050203030202" pitchFamily="18" charset="0"/>
              </a:rPr>
              <a:t>इकाई 5- मंच प्रबन्धन</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hi-IN" sz="6000" b="1" i="0" u="none" strike="noStrike" kern="1200" cap="none" spc="0" normalizeH="0" baseline="0" noProof="0" dirty="0">
              <a:ln>
                <a:noFill/>
              </a:ln>
              <a:solidFill>
                <a:srgbClr val="0070C0"/>
              </a:solidFill>
              <a:effectLst/>
              <a:uLnTx/>
              <a:uFillTx/>
              <a:latin typeface="Trebuchet MS"/>
              <a:ea typeface="+mn-ea"/>
              <a:cs typeface="Mangal" panose="02040503050203030202"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i-IN" sz="6000" b="1" i="0" u="none" strike="noStrike" kern="1200" cap="none" spc="0" normalizeH="0" baseline="0" noProof="0" dirty="0">
                <a:ln>
                  <a:noFill/>
                </a:ln>
                <a:solidFill>
                  <a:srgbClr val="0070C0"/>
                </a:solidFill>
                <a:effectLst/>
                <a:uLnTx/>
                <a:uFillTx/>
                <a:latin typeface="Trebuchet MS"/>
                <a:ea typeface="+mn-ea"/>
                <a:cs typeface="Mangal" panose="02040503050203030202" pitchFamily="18" charset="0"/>
              </a:rPr>
              <a:t>सेट</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i-IN" sz="6000" b="1" i="0" u="none" strike="noStrike" kern="1200" cap="none" spc="0" normalizeH="0" baseline="0" noProof="0" dirty="0">
                <a:ln>
                  <a:noFill/>
                </a:ln>
                <a:solidFill>
                  <a:srgbClr val="FF0000"/>
                </a:solidFill>
                <a:effectLst/>
                <a:uLnTx/>
                <a:uFillTx/>
                <a:latin typeface="Trebuchet MS"/>
                <a:ea typeface="+mn-ea"/>
                <a:cs typeface="Mangal" panose="02040503050203030202" pitchFamily="18" charset="0"/>
              </a:rPr>
              <a:t>रंगसामग्री</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i-IN" sz="6000" b="1" i="0" u="none" strike="noStrike" kern="1200" cap="none" spc="0" normalizeH="0" baseline="0" noProof="0" dirty="0">
                <a:ln>
                  <a:noFill/>
                </a:ln>
                <a:solidFill>
                  <a:srgbClr val="0070C0"/>
                </a:solidFill>
                <a:effectLst/>
                <a:uLnTx/>
                <a:uFillTx/>
                <a:latin typeface="Trebuchet MS"/>
                <a:ea typeface="+mn-ea"/>
                <a:cs typeface="Mangal" panose="02040503050203030202" pitchFamily="18" charset="0"/>
              </a:rPr>
              <a:t>प्रचार-प्रसार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i-IN" sz="6000" b="1" i="0" u="none" strike="noStrike" kern="1200" cap="none" spc="0" normalizeH="0" baseline="0" noProof="0" dirty="0">
                <a:ln>
                  <a:noFill/>
                </a:ln>
                <a:solidFill>
                  <a:srgbClr val="FF0000"/>
                </a:solidFill>
                <a:effectLst/>
                <a:uLnTx/>
                <a:uFillTx/>
                <a:latin typeface="Trebuchet MS"/>
                <a:ea typeface="+mn-ea"/>
                <a:cs typeface="Mangal" panose="02040503050203030202" pitchFamily="18" charset="0"/>
              </a:rPr>
              <a:t>ब्रोशर निर्माण</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hi-IN" sz="4000" b="1" i="0" u="none" strike="noStrike" kern="1200" cap="none" spc="0" normalizeH="0" baseline="0" noProof="0" dirty="0">
              <a:ln>
                <a:noFill/>
              </a:ln>
              <a:solidFill>
                <a:srgbClr val="C00000"/>
              </a:solidFill>
              <a:effectLst/>
              <a:uLnTx/>
              <a:uFillTx/>
              <a:latin typeface="Trebuchet MS"/>
              <a:ea typeface="+mn-ea"/>
              <a:cs typeface="Mangal" panose="02040503050203030202"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hi-IN" sz="4000" b="0" i="0" u="none" strike="noStrike" kern="1200" cap="none" spc="0" normalizeH="0" baseline="0" noProof="0" dirty="0">
              <a:ln>
                <a:noFill/>
              </a:ln>
              <a:solidFill>
                <a:srgbClr val="C00000"/>
              </a:solidFill>
              <a:effectLst/>
              <a:uLnTx/>
              <a:uFillTx/>
              <a:latin typeface="Trebuchet MS"/>
              <a:ea typeface="+mn-ea"/>
              <a:cs typeface="Mangal" panose="02040503050203030202"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hi-IN" sz="4000" b="0" i="0" u="none" strike="noStrike" kern="1200" cap="none" spc="0" normalizeH="0" baseline="0" noProof="0" dirty="0">
                <a:ln>
                  <a:noFill/>
                </a:ln>
                <a:solidFill>
                  <a:srgbClr val="002060"/>
                </a:solidFill>
                <a:effectLst/>
                <a:uLnTx/>
                <a:uFillTx/>
                <a:latin typeface="Trebuchet MS"/>
                <a:ea typeface="+mn-ea"/>
                <a:cs typeface="Mangal" panose="02040503050203030202" pitchFamily="18" charset="0"/>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hi-IN" sz="4000" b="0" i="0" u="none" strike="noStrike" kern="1200" cap="none" spc="0" normalizeH="0" baseline="0" noProof="0" dirty="0">
                <a:ln>
                  <a:noFill/>
                </a:ln>
                <a:solidFill>
                  <a:srgbClr val="002060"/>
                </a:solidFill>
                <a:effectLst/>
                <a:uLnTx/>
                <a:uFillTx/>
                <a:latin typeface="Trebuchet MS"/>
                <a:ea typeface="+mn-ea"/>
                <a:cs typeface="Mangal" panose="02040503050203030202" pitchFamily="18" charset="0"/>
              </a:rPr>
              <a:t> </a:t>
            </a:r>
          </a:p>
        </p:txBody>
      </p:sp>
      <p:sp>
        <p:nvSpPr>
          <p:cNvPr id="7" name="Right Arrow 6"/>
          <p:cNvSpPr/>
          <p:nvPr/>
        </p:nvSpPr>
        <p:spPr>
          <a:xfrm>
            <a:off x="0" y="252405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ight Arrow 7"/>
          <p:cNvSpPr/>
          <p:nvPr/>
        </p:nvSpPr>
        <p:spPr>
          <a:xfrm>
            <a:off x="0" y="540074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9" name="Right Arrow 8"/>
          <p:cNvSpPr/>
          <p:nvPr/>
        </p:nvSpPr>
        <p:spPr>
          <a:xfrm>
            <a:off x="0" y="347855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Explosion 1 9"/>
          <p:cNvSpPr/>
          <p:nvPr/>
        </p:nvSpPr>
        <p:spPr>
          <a:xfrm>
            <a:off x="8961120" y="5408023"/>
            <a:ext cx="914400" cy="9144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1" name="Right Arrow 10"/>
          <p:cNvSpPr/>
          <p:nvPr/>
        </p:nvSpPr>
        <p:spPr>
          <a:xfrm>
            <a:off x="0" y="447796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3851" y="627018"/>
            <a:ext cx="8429833" cy="477053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hi-IN" sz="9600" b="1" i="0" u="none" strike="noStrike" kern="1200" cap="none" spc="0" normalizeH="0" baseline="0" noProof="0" dirty="0">
                <a:ln>
                  <a:noFill/>
                </a:ln>
                <a:solidFill>
                  <a:srgbClr val="C00000"/>
                </a:solidFill>
                <a:effectLst/>
                <a:uLnTx/>
                <a:uFillTx/>
                <a:latin typeface="Trebuchet MS"/>
                <a:ea typeface="+mn-ea"/>
                <a:cs typeface="Mangal" panose="02040503050203030202" pitchFamily="18" charset="0"/>
              </a:rPr>
              <a:t>॥</a:t>
            </a:r>
            <a:r>
              <a:rPr kumimoji="0" lang="en-IN" sz="9600" b="1" i="0" u="none" strike="noStrike" kern="1200" cap="none" spc="0" normalizeH="0" baseline="0" noProof="0" dirty="0">
                <a:ln>
                  <a:noFill/>
                </a:ln>
                <a:solidFill>
                  <a:srgbClr val="C00000"/>
                </a:solidFill>
                <a:effectLst/>
                <a:uLnTx/>
                <a:uFillTx/>
                <a:latin typeface="Trebuchet MS"/>
                <a:ea typeface="+mn-ea"/>
                <a:cs typeface="+mn-cs"/>
              </a:rPr>
              <a:t> </a:t>
            </a:r>
            <a:r>
              <a:rPr kumimoji="0" lang="hi-IN" sz="9600" b="1" i="0" u="none" strike="noStrike" kern="1200" cap="none" spc="0" normalizeH="0" baseline="0" noProof="0" dirty="0">
                <a:ln>
                  <a:noFill/>
                </a:ln>
                <a:solidFill>
                  <a:srgbClr val="C00000"/>
                </a:solidFill>
                <a:effectLst/>
                <a:uLnTx/>
                <a:uFillTx/>
                <a:latin typeface="Trebuchet MS"/>
                <a:ea typeface="+mn-ea"/>
                <a:cs typeface="Mangal" panose="02040503050203030202" pitchFamily="18" charset="0"/>
              </a:rPr>
              <a:t>धन्यवाद</a:t>
            </a:r>
            <a:r>
              <a:rPr kumimoji="0" lang="en-IN" sz="9600" b="1" i="0" u="none" strike="noStrike" kern="1200" cap="none" spc="0" normalizeH="0" baseline="0" noProof="0" dirty="0">
                <a:ln>
                  <a:noFill/>
                </a:ln>
                <a:solidFill>
                  <a:srgbClr val="C00000"/>
                </a:solidFill>
                <a:effectLst/>
                <a:uLnTx/>
                <a:uFillTx/>
                <a:latin typeface="Trebuchet MS"/>
                <a:ea typeface="+mn-ea"/>
                <a:cs typeface="+mn-cs"/>
              </a:rPr>
              <a:t> </a:t>
            </a:r>
            <a:r>
              <a:rPr kumimoji="0" lang="hi-IN" sz="9600" b="1" i="0" u="none" strike="noStrike" kern="1200" cap="none" spc="0" normalizeH="0" baseline="0" noProof="0" dirty="0">
                <a:ln>
                  <a:noFill/>
                </a:ln>
                <a:solidFill>
                  <a:srgbClr val="C00000"/>
                </a:solidFill>
                <a:effectLst/>
                <a:uLnTx/>
                <a:uFillTx/>
                <a:latin typeface="Trebuchet MS"/>
                <a:ea typeface="+mn-ea"/>
                <a:cs typeface="Mangal" panose="02040503050203030202" pitchFamily="18" charset="0"/>
              </a:rPr>
              <a:t>॥</a:t>
            </a:r>
            <a:endParaRPr kumimoji="0" lang="en-US" sz="9600" b="1" i="0" u="none" strike="noStrike" kern="1200" cap="none" spc="0" normalizeH="0" baseline="0" noProof="0" dirty="0">
              <a:ln>
                <a:noFill/>
              </a:ln>
              <a:solidFill>
                <a:srgbClr val="C00000"/>
              </a:solidFill>
              <a:effectLst/>
              <a:uLnTx/>
              <a:uFillTx/>
              <a:latin typeface="Trebuchet M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hi-IN" sz="4800" b="0" i="0" u="none" strike="noStrike" kern="1200" cap="none" spc="0" normalizeH="0" baseline="0" noProof="0" dirty="0">
              <a:ln>
                <a:noFill/>
              </a:ln>
              <a:solidFill>
                <a:prstClr val="black"/>
              </a:solidFill>
              <a:effectLst/>
              <a:uLnTx/>
              <a:uFillTx/>
              <a:latin typeface="Trebuchet MS"/>
              <a:ea typeface="+mn-ea"/>
              <a:cs typeface="Mangal" panose="02040503050203030202" pitchFamily="18"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hi-IN" sz="4000" b="1" i="0" u="none" strike="noStrike" kern="1200" cap="none" spc="0" normalizeH="0" baseline="0" noProof="0" dirty="0">
                <a:ln>
                  <a:noFill/>
                </a:ln>
                <a:solidFill>
                  <a:srgbClr val="7030A0"/>
                </a:solidFill>
                <a:effectLst/>
                <a:uLnTx/>
                <a:uFillTx/>
                <a:latin typeface="Trebuchet MS"/>
                <a:ea typeface="+mn-ea"/>
                <a:cs typeface="Mangal" panose="02040503050203030202" pitchFamily="18" charset="0"/>
              </a:rPr>
              <a:t>डॉ. अविनाश कुमार मिश्रा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hi-IN" sz="4000" b="0" i="0" u="none" strike="noStrike" kern="1200" cap="none" spc="0" normalizeH="0" baseline="0" noProof="0" dirty="0">
                <a:ln>
                  <a:noFill/>
                </a:ln>
                <a:solidFill>
                  <a:srgbClr val="C00000"/>
                </a:solidFill>
                <a:effectLst/>
                <a:uLnTx/>
                <a:uFillTx/>
                <a:latin typeface="Trebuchet MS"/>
                <a:ea typeface="+mn-ea"/>
                <a:cs typeface="Mangal" panose="02040503050203030202" pitchFamily="18" charset="0"/>
              </a:rPr>
              <a:t>सहायकाचार्य, हिन्दी</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hi-IN" sz="4000" b="0" i="0" u="none" strike="noStrike" kern="1200" cap="none" spc="0" normalizeH="0" baseline="0" noProof="0" dirty="0">
                <a:ln>
                  <a:noFill/>
                </a:ln>
                <a:solidFill>
                  <a:srgbClr val="0070C0"/>
                </a:solidFill>
                <a:effectLst/>
                <a:uLnTx/>
                <a:uFillTx/>
                <a:latin typeface="Trebuchet MS"/>
                <a:ea typeface="+mn-ea"/>
                <a:cs typeface="Mangal" panose="02040503050203030202" pitchFamily="18" charset="0"/>
              </a:rPr>
              <a:t>दौलतराम महाविद्यालय,</a:t>
            </a:r>
            <a:endParaRPr kumimoji="0" lang="en-IN" sz="4000" b="0" i="0" u="none" strike="noStrike" kern="1200" cap="none" spc="0" normalizeH="0" baseline="0" noProof="0" dirty="0">
              <a:ln>
                <a:noFill/>
              </a:ln>
              <a:solidFill>
                <a:srgbClr val="0070C0"/>
              </a:solidFill>
              <a:effectLst/>
              <a:uLnTx/>
              <a:uFillTx/>
              <a:latin typeface="Trebuchet MS"/>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hi-IN" sz="4000" b="0" i="0" u="none" strike="noStrike" kern="1200" cap="none" spc="0" normalizeH="0" baseline="0" noProof="0" dirty="0">
                <a:ln>
                  <a:noFill/>
                </a:ln>
                <a:solidFill>
                  <a:srgbClr val="C00000"/>
                </a:solidFill>
                <a:effectLst/>
                <a:uLnTx/>
                <a:uFillTx/>
                <a:latin typeface="Trebuchet MS"/>
                <a:ea typeface="+mn-ea"/>
                <a:cs typeface="Mangal" panose="02040503050203030202" pitchFamily="18" charset="0"/>
              </a:rPr>
              <a:t>दिल्ली विश्वविद्यालय</a:t>
            </a:r>
          </a:p>
        </p:txBody>
      </p:sp>
      <p:sp>
        <p:nvSpPr>
          <p:cNvPr id="6" name="5-Point Star 5"/>
          <p:cNvSpPr/>
          <p:nvPr/>
        </p:nvSpPr>
        <p:spPr>
          <a:xfrm>
            <a:off x="5037973" y="5457349"/>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784F57-3E12-4716-AA83-7DF0371B4C35}" type="slidenum">
              <a:rPr kumimoji="0" lang="en-IN" sz="900" b="0" i="0" u="none" strike="noStrike" kern="1200" cap="none" spc="0" normalizeH="0" baseline="0" noProof="0" smtClean="0">
                <a:ln>
                  <a:noFill/>
                </a:ln>
                <a:solidFill>
                  <a:srgbClr val="F07F09"/>
                </a:solidFill>
                <a:effectLst/>
                <a:uLnTx/>
                <a:uFillTx/>
                <a:latin typeface="Trebuchet M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135</a:t>
            </a:fld>
            <a:endParaRPr kumimoji="0" lang="en-IN" sz="900" b="0" i="0" u="none" strike="noStrike" kern="1200" cap="none" spc="0" normalizeH="0" baseline="0" noProof="0" dirty="0">
              <a:ln>
                <a:noFill/>
              </a:ln>
              <a:solidFill>
                <a:srgbClr val="F07F09"/>
              </a:solidFill>
              <a:effectLst/>
              <a:uLnTx/>
              <a:uFillTx/>
              <a:latin typeface="Trebuchet MS"/>
              <a:ea typeface="+mn-ea"/>
              <a:cs typeface="+mn-cs"/>
            </a:endParaRPr>
          </a:p>
        </p:txBody>
      </p:sp>
      <p:sp>
        <p:nvSpPr>
          <p:cNvPr id="8" name="5-Point Star 7"/>
          <p:cNvSpPr/>
          <p:nvPr/>
        </p:nvSpPr>
        <p:spPr>
          <a:xfrm>
            <a:off x="6253144" y="5395479"/>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9" name="5-Point Star 8"/>
          <p:cNvSpPr/>
          <p:nvPr/>
        </p:nvSpPr>
        <p:spPr>
          <a:xfrm>
            <a:off x="3825987" y="5340888"/>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AB426-5B7C-607E-D413-5D2C9495CC0A}"/>
              </a:ext>
            </a:extLst>
          </p:cNvPr>
          <p:cNvSpPr>
            <a:spLocks noGrp="1"/>
          </p:cNvSpPr>
          <p:nvPr>
            <p:ph type="ctrTitle"/>
          </p:nvPr>
        </p:nvSpPr>
        <p:spPr>
          <a:xfrm>
            <a:off x="1527047" y="1975103"/>
            <a:ext cx="5149977" cy="1768221"/>
          </a:xfrm>
        </p:spPr>
        <p:txBody>
          <a:bodyPr/>
          <a:lstStyle/>
          <a:p>
            <a:r>
              <a:rPr lang="en-US" dirty="0"/>
              <a:t>Department </a:t>
            </a:r>
            <a:r>
              <a:rPr lang="en-US" dirty="0" err="1"/>
              <a:t>Maths</a:t>
            </a:r>
            <a:endParaRPr lang="en-US" dirty="0"/>
          </a:p>
        </p:txBody>
      </p:sp>
    </p:spTree>
    <p:extLst>
      <p:ext uri="{BB962C8B-B14F-4D97-AF65-F5344CB8AC3E}">
        <p14:creationId xmlns:p14="http://schemas.microsoft.com/office/powerpoint/2010/main" val="163110706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ABECA4-F770-5442-8688-A7017222AEB7}"/>
              </a:ext>
            </a:extLst>
          </p:cNvPr>
          <p:cNvSpPr>
            <a:spLocks noGrp="1"/>
          </p:cNvSpPr>
          <p:nvPr>
            <p:ph type="ctrTitle" idx="4294967295"/>
          </p:nvPr>
        </p:nvSpPr>
        <p:spPr>
          <a:xfrm>
            <a:off x="1622321" y="-525005"/>
            <a:ext cx="9144000" cy="739775"/>
          </a:xfrm>
        </p:spPr>
        <p:txBody>
          <a:bodyPr numCol="1">
            <a:normAutofit fontScale="90000"/>
          </a:bodyPr>
          <a:lstStyle/>
          <a:p>
            <a:pPr algn="l"/>
            <a:br>
              <a:rPr lang="en-US" sz="4000" dirty="0">
                <a:solidFill>
                  <a:schemeClr val="tx1"/>
                </a:solidFill>
                <a:latin typeface="Cambria Math" panose="02040503050406030204" pitchFamily="18" charset="0"/>
                <a:ea typeface="Cambria Math" panose="02040503050406030204" pitchFamily="18" charset="0"/>
              </a:rPr>
            </a:br>
            <a:br>
              <a:rPr lang="en-US" sz="4000" dirty="0">
                <a:solidFill>
                  <a:schemeClr val="tx1"/>
                </a:solidFill>
                <a:latin typeface="Cambria Math" panose="02040503050406030204" pitchFamily="18" charset="0"/>
                <a:ea typeface="Cambria Math" panose="02040503050406030204" pitchFamily="18" charset="0"/>
              </a:rPr>
            </a:br>
            <a:r>
              <a:rPr lang="en-US" sz="4000" dirty="0">
                <a:solidFill>
                  <a:schemeClr val="accent2">
                    <a:lumMod val="75000"/>
                  </a:schemeClr>
                </a:solidFill>
                <a:latin typeface="Cambria Math" panose="02040503050406030204" pitchFamily="18" charset="0"/>
                <a:ea typeface="Cambria Math" panose="02040503050406030204" pitchFamily="18" charset="0"/>
              </a:rPr>
              <a:t>Skill Enhancement Course (SEC)</a:t>
            </a:r>
            <a:br>
              <a:rPr lang="en-US" sz="4000" dirty="0">
                <a:solidFill>
                  <a:schemeClr val="accent2">
                    <a:lumMod val="75000"/>
                  </a:schemeClr>
                </a:solidFill>
                <a:latin typeface="Cambria Math" panose="02040503050406030204" pitchFamily="18" charset="0"/>
                <a:ea typeface="Cambria Math" panose="02040503050406030204" pitchFamily="18" charset="0"/>
              </a:rPr>
            </a:br>
            <a:r>
              <a:rPr lang="en-US" sz="4000" dirty="0">
                <a:solidFill>
                  <a:schemeClr val="accent2">
                    <a:lumMod val="75000"/>
                  </a:schemeClr>
                </a:solidFill>
                <a:latin typeface="Cambria Math" panose="02040503050406030204" pitchFamily="18" charset="0"/>
                <a:ea typeface="Cambria Math" panose="02040503050406030204" pitchFamily="18" charset="0"/>
              </a:rPr>
              <a:t>			UGCF-2022</a:t>
            </a:r>
            <a:br>
              <a:rPr lang="en-US" sz="4000" dirty="0">
                <a:solidFill>
                  <a:schemeClr val="accent2">
                    <a:lumMod val="75000"/>
                  </a:schemeClr>
                </a:solidFill>
                <a:latin typeface="Cambria Math" panose="02040503050406030204" pitchFamily="18" charset="0"/>
                <a:ea typeface="Cambria Math" panose="02040503050406030204" pitchFamily="18" charset="0"/>
              </a:rPr>
            </a:br>
            <a:br>
              <a:rPr lang="en-US" sz="4000" dirty="0">
                <a:solidFill>
                  <a:schemeClr val="accent2">
                    <a:lumMod val="75000"/>
                  </a:schemeClr>
                </a:solidFill>
                <a:latin typeface="Cambria Math" panose="02040503050406030204" pitchFamily="18" charset="0"/>
                <a:ea typeface="Cambria Math" panose="02040503050406030204" pitchFamily="18" charset="0"/>
              </a:rPr>
            </a:br>
            <a:r>
              <a:rPr lang="en-US" sz="4000" u="sng" dirty="0">
                <a:solidFill>
                  <a:srgbClr val="0070C0"/>
                </a:solidFill>
                <a:latin typeface="Baskerville Old Face" pitchFamily="18" charset="0"/>
                <a:ea typeface="Cambria Math" panose="02040503050406030204" pitchFamily="18" charset="0"/>
              </a:rPr>
              <a:t>IT Skills and Data Analysis-I</a:t>
            </a:r>
            <a:endParaRPr lang="fr-FR" altLang="fr-FR" sz="4000" u="sng" dirty="0">
              <a:solidFill>
                <a:schemeClr val="accent2">
                  <a:lumMod val="75000"/>
                </a:schemeClr>
              </a:solidFill>
              <a:latin typeface="Cambria Math" panose="02040503050406030204" pitchFamily="18" charset="0"/>
              <a:ea typeface="Cambria Math" panose="02040503050406030204" pitchFamily="18" charset="0"/>
            </a:endParaRPr>
          </a:p>
        </p:txBody>
      </p:sp>
      <p:sp>
        <p:nvSpPr>
          <p:cNvPr id="3" name="Sous-titre 2">
            <a:extLst>
              <a:ext uri="{FF2B5EF4-FFF2-40B4-BE49-F238E27FC236}">
                <a16:creationId xmlns:a16="http://schemas.microsoft.com/office/drawing/2014/main" id="{A71F541A-174C-D34A-AF98-782DA6F3ACC8}"/>
              </a:ext>
            </a:extLst>
          </p:cNvPr>
          <p:cNvSpPr>
            <a:spLocks noGrp="1"/>
          </p:cNvSpPr>
          <p:nvPr>
            <p:ph type="subTitle" idx="4294967295"/>
          </p:nvPr>
        </p:nvSpPr>
        <p:spPr>
          <a:xfrm>
            <a:off x="0" y="3174283"/>
            <a:ext cx="5870575" cy="1911350"/>
          </a:xfrm>
        </p:spPr>
        <p:txBody>
          <a:bodyPr numCol="1">
            <a:noAutofit/>
          </a:bodyPr>
          <a:lstStyle/>
          <a:p>
            <a:pPr marL="0" indent="0" algn="l">
              <a:buNone/>
            </a:pPr>
            <a:r>
              <a:rPr lang="fr-CA" altLang="fr-CA" sz="2400" dirty="0">
                <a:solidFill>
                  <a:schemeClr val="tx1"/>
                </a:solidFill>
                <a:latin typeface="Cambria Math" panose="02040503050406030204" pitchFamily="18" charset="0"/>
                <a:ea typeface="Cambria Math" panose="02040503050406030204" pitchFamily="18" charset="0"/>
              </a:rPr>
              <a:t>Date: 22 August 2023</a:t>
            </a:r>
          </a:p>
          <a:p>
            <a:pPr algn="l"/>
            <a:endParaRPr lang="fr-CA" altLang="fr-CA" dirty="0">
              <a:solidFill>
                <a:schemeClr val="tx1"/>
              </a:solidFill>
              <a:latin typeface="Cambria Math" panose="02040503050406030204" pitchFamily="18" charset="0"/>
              <a:ea typeface="Cambria Math" panose="02040503050406030204" pitchFamily="18" charset="0"/>
            </a:endParaRPr>
          </a:p>
          <a:p>
            <a:pPr marL="0" indent="0" algn="l">
              <a:lnSpc>
                <a:spcPct val="100000"/>
              </a:lnSpc>
              <a:buNone/>
            </a:pPr>
            <a:r>
              <a:rPr lang="fr-CA" altLang="fr-CA" sz="2400" dirty="0">
                <a:solidFill>
                  <a:schemeClr val="tx1"/>
                </a:solidFill>
                <a:latin typeface="Cambria Math" panose="02040503050406030204" pitchFamily="18" charset="0"/>
                <a:ea typeface="Cambria Math" panose="02040503050406030204" pitchFamily="18" charset="0"/>
              </a:rPr>
              <a:t>Dr. Poonam Lakhotia</a:t>
            </a:r>
          </a:p>
          <a:p>
            <a:pPr marL="0" indent="0" algn="l">
              <a:lnSpc>
                <a:spcPct val="100000"/>
              </a:lnSpc>
              <a:buNone/>
            </a:pPr>
            <a:r>
              <a:rPr lang="fr-CA" altLang="fr-CA" sz="2400" dirty="0">
                <a:solidFill>
                  <a:schemeClr val="tx1"/>
                </a:solidFill>
                <a:latin typeface="Cambria Math" panose="02040503050406030204" pitchFamily="18" charset="0"/>
                <a:ea typeface="Cambria Math" panose="02040503050406030204" pitchFamily="18" charset="0"/>
              </a:rPr>
              <a:t>Assistant Professor</a:t>
            </a:r>
          </a:p>
          <a:p>
            <a:pPr marL="0" indent="0" algn="l">
              <a:lnSpc>
                <a:spcPct val="100000"/>
              </a:lnSpc>
              <a:buNone/>
            </a:pPr>
            <a:r>
              <a:rPr lang="fr-CA" altLang="fr-CA" sz="2400" dirty="0">
                <a:solidFill>
                  <a:schemeClr val="tx1"/>
                </a:solidFill>
                <a:latin typeface="Cambria Math" panose="02040503050406030204" pitchFamily="18" charset="0"/>
                <a:ea typeface="Cambria Math" panose="02040503050406030204" pitchFamily="18" charset="0"/>
              </a:rPr>
              <a:t>Daulat Ram College</a:t>
            </a:r>
            <a:r>
              <a:rPr lang="en-US" sz="2400" dirty="0">
                <a:solidFill>
                  <a:schemeClr val="tx1"/>
                </a:solidFill>
                <a:latin typeface="Cambria Math" panose="02040503050406030204" pitchFamily="18" charset="0"/>
                <a:ea typeface="Cambria Math" panose="02040503050406030204" pitchFamily="18" charset="0"/>
              </a:rPr>
              <a:t> </a:t>
            </a:r>
          </a:p>
          <a:p>
            <a:pPr marL="0" indent="0" algn="l">
              <a:lnSpc>
                <a:spcPct val="100000"/>
              </a:lnSpc>
              <a:buNone/>
            </a:pPr>
            <a:r>
              <a:rPr lang="fr-CA" altLang="fr-CA" sz="2400" dirty="0">
                <a:solidFill>
                  <a:schemeClr val="tx1"/>
                </a:solidFill>
                <a:latin typeface="Cambria Math" panose="02040503050406030204" pitchFamily="18" charset="0"/>
                <a:ea typeface="Cambria Math" panose="02040503050406030204" pitchFamily="18" charset="0"/>
              </a:rPr>
              <a:t>University of Delhi</a:t>
            </a:r>
            <a:endParaRPr lang="en-US" sz="2400" dirty="0">
              <a:solidFill>
                <a:schemeClr val="tx1"/>
              </a:solidFill>
              <a:latin typeface="Cambria Math" panose="02040503050406030204" pitchFamily="18" charset="0"/>
              <a:ea typeface="Cambria Math" panose="02040503050406030204" pitchFamily="18" charset="0"/>
            </a:endParaRPr>
          </a:p>
        </p:txBody>
      </p:sp>
      <p:pic>
        <p:nvPicPr>
          <p:cNvPr id="5" name="Picture 4">
            <a:extLst>
              <a:ext uri="{FF2B5EF4-FFF2-40B4-BE49-F238E27FC236}">
                <a16:creationId xmlns:a16="http://schemas.microsoft.com/office/drawing/2014/main" id="{B28E9580-9A60-3DAD-6136-8A396D6FD5B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043911" y="2615382"/>
            <a:ext cx="4148089" cy="3505196"/>
          </a:xfrm>
          <a:prstGeom prst="rect">
            <a:avLst/>
          </a:prstGeom>
        </p:spPr>
      </p:pic>
      <p:sp>
        <p:nvSpPr>
          <p:cNvPr id="6" name="TextBox 5">
            <a:extLst>
              <a:ext uri="{FF2B5EF4-FFF2-40B4-BE49-F238E27FC236}">
                <a16:creationId xmlns:a16="http://schemas.microsoft.com/office/drawing/2014/main" id="{E9352B71-71EE-E3FA-66E4-AE7069280DB2}"/>
              </a:ext>
            </a:extLst>
          </p:cNvPr>
          <p:cNvSpPr txBox="1"/>
          <p:nvPr/>
        </p:nvSpPr>
        <p:spPr>
          <a:xfrm>
            <a:off x="8858865" y="5295301"/>
            <a:ext cx="3333135"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dirty="0">
                <a:ln>
                  <a:noFill/>
                </a:ln>
                <a:solidFill>
                  <a:prstClr val="black"/>
                </a:solidFill>
                <a:effectLst/>
                <a:uLnTx/>
                <a:uFillTx/>
                <a:latin typeface="Gill Sans MT" panose="020B0502020104020203"/>
                <a:ea typeface="+mn-ea"/>
                <a:cs typeface="+mn-cs"/>
              </a:rPr>
              <a:t>s licensed under  BY-</a:t>
            </a:r>
          </a:p>
        </p:txBody>
      </p:sp>
    </p:spTree>
    <p:extLst>
      <p:ext uri="{BB962C8B-B14F-4D97-AF65-F5344CB8AC3E}">
        <p14:creationId xmlns:p14="http://schemas.microsoft.com/office/powerpoint/2010/main" val="161437156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420D2B-C3B6-7443-A91E-75D3ED70597B}"/>
              </a:ext>
            </a:extLst>
          </p:cNvPr>
          <p:cNvSpPr>
            <a:spLocks noGrp="1"/>
          </p:cNvSpPr>
          <p:nvPr>
            <p:ph type="title" idx="4294967295"/>
          </p:nvPr>
        </p:nvSpPr>
        <p:spPr>
          <a:xfrm>
            <a:off x="0" y="0"/>
            <a:ext cx="10972800" cy="1285875"/>
          </a:xfrm>
        </p:spPr>
        <p:txBody>
          <a:bodyPr numCol="1">
            <a:normAutofit/>
          </a:bodyPr>
          <a:lstStyle/>
          <a:p>
            <a:pPr algn="ctr"/>
            <a:r>
              <a:rPr lang="fr-CA" altLang="fr-FR" sz="4400" dirty="0">
                <a:solidFill>
                  <a:schemeClr val="tx1"/>
                </a:solidFill>
                <a:latin typeface="Cambria Math" panose="02040503050406030204" pitchFamily="18" charset="0"/>
                <a:ea typeface="Cambria Math" panose="02040503050406030204" pitchFamily="18" charset="0"/>
              </a:rPr>
              <a:t>Learning Objectives</a:t>
            </a:r>
            <a:endParaRPr lang="fr-FR" altLang="fr-FR" sz="4400" b="1" dirty="0">
              <a:solidFill>
                <a:schemeClr val="tx1"/>
              </a:solidFill>
              <a:latin typeface="Cambria Math" panose="02040503050406030204" pitchFamily="18" charset="0"/>
              <a:ea typeface="Cambria Math" panose="02040503050406030204" pitchFamily="18" charset="0"/>
            </a:endParaRPr>
          </a:p>
        </p:txBody>
      </p:sp>
      <p:sp>
        <p:nvSpPr>
          <p:cNvPr id="3" name="Espace réservé du contenu 2">
            <a:extLst>
              <a:ext uri="{FF2B5EF4-FFF2-40B4-BE49-F238E27FC236}">
                <a16:creationId xmlns:a16="http://schemas.microsoft.com/office/drawing/2014/main" id="{1DEAA42A-CDCC-5341-8C3B-EF9F241FEA21}"/>
              </a:ext>
            </a:extLst>
          </p:cNvPr>
          <p:cNvSpPr>
            <a:spLocks noGrp="1"/>
          </p:cNvSpPr>
          <p:nvPr>
            <p:ph idx="4294967295"/>
          </p:nvPr>
        </p:nvSpPr>
        <p:spPr>
          <a:xfrm>
            <a:off x="0" y="875538"/>
            <a:ext cx="8074025" cy="3463925"/>
          </a:xfrm>
        </p:spPr>
        <p:txBody>
          <a:bodyPr numCol="1">
            <a:noAutofit/>
          </a:bodyPr>
          <a:lstStyle/>
          <a:p>
            <a:pPr algn="just">
              <a:buFont typeface="Wingdings" pitchFamily="2" charset="2"/>
              <a:buChar char="Ø"/>
            </a:pPr>
            <a:r>
              <a:rPr lang="en-US" sz="2400" b="0" i="0" u="none" strike="noStrike" dirty="0">
                <a:solidFill>
                  <a:srgbClr val="434343"/>
                </a:solidFill>
                <a:effectLst/>
                <a:latin typeface="Times New Roman" panose="02020603050405020304" pitchFamily="18" charset="0"/>
                <a:cs typeface="Times New Roman" panose="02020603050405020304" pitchFamily="18" charset="0"/>
              </a:rPr>
              <a:t>Familiarize the student with the quantitative skills required for representing and interpreting data for the purpose of decision making.</a:t>
            </a:r>
          </a:p>
          <a:p>
            <a:pPr marL="109728" indent="0" algn="just">
              <a:buNone/>
            </a:pPr>
            <a:endParaRPr lang="en-US" sz="2400" b="0" i="0" u="none" strike="noStrike" dirty="0">
              <a:solidFill>
                <a:srgbClr val="434343"/>
              </a:solidFill>
              <a:effectLst/>
              <a:latin typeface="Times New Roman" panose="02020603050405020304" pitchFamily="18" charset="0"/>
              <a:cs typeface="Times New Roman" panose="02020603050405020304" pitchFamily="18" charset="0"/>
            </a:endParaRPr>
          </a:p>
          <a:p>
            <a:pPr algn="just">
              <a:buFont typeface="Wingdings" pitchFamily="2" charset="2"/>
              <a:buChar char="Ø"/>
            </a:pPr>
            <a:r>
              <a:rPr lang="en-US" sz="2400" b="0" i="0" u="none" strike="noStrike" dirty="0">
                <a:solidFill>
                  <a:srgbClr val="434343"/>
                </a:solidFill>
                <a:effectLst/>
                <a:latin typeface="Times New Roman" panose="02020603050405020304" pitchFamily="18" charset="0"/>
                <a:cs typeface="Times New Roman" panose="02020603050405020304" pitchFamily="18" charset="0"/>
              </a:rPr>
              <a:t>Equip the student with some fundamental concepts, which play a critical role in understanding and visualizing real world data.</a:t>
            </a:r>
          </a:p>
          <a:p>
            <a:pPr algn="just">
              <a:buFont typeface="Wingdings" pitchFamily="2" charset="2"/>
              <a:buChar char="Ø"/>
            </a:pPr>
            <a:endParaRPr lang="en-US" sz="2400" b="0" i="0" u="none" strike="noStrike" dirty="0">
              <a:solidFill>
                <a:srgbClr val="434343"/>
              </a:solidFill>
              <a:effectLst/>
              <a:latin typeface="Times New Roman" panose="02020603050405020304" pitchFamily="18" charset="0"/>
              <a:cs typeface="Times New Roman" panose="02020603050405020304" pitchFamily="18" charset="0"/>
            </a:endParaRPr>
          </a:p>
          <a:p>
            <a:pPr algn="just">
              <a:buFont typeface="Wingdings" pitchFamily="2" charset="2"/>
              <a:buChar char="Ø"/>
            </a:pPr>
            <a:r>
              <a:rPr lang="en-US" sz="2400" b="0" i="0" u="none" strike="noStrike" dirty="0">
                <a:solidFill>
                  <a:srgbClr val="434343"/>
                </a:solidFill>
                <a:effectLst/>
                <a:latin typeface="Times New Roman" panose="02020603050405020304" pitchFamily="18" charset="0"/>
                <a:cs typeface="Times New Roman" panose="02020603050405020304" pitchFamily="18" charset="0"/>
              </a:rPr>
              <a:t>Enable the student to analyze data and problem situations using relevant IT tools.</a:t>
            </a:r>
            <a:endParaRPr lang="en-US" sz="2400" b="0" dirty="0">
              <a:effectLst/>
              <a:latin typeface="Times New Roman" panose="02020603050405020304" pitchFamily="18" charset="0"/>
              <a:cs typeface="Times New Roman" panose="02020603050405020304" pitchFamily="18" charset="0"/>
            </a:endParaRPr>
          </a:p>
          <a:p>
            <a:pPr>
              <a:buFont typeface="Wingdings" pitchFamily="2" charset="2"/>
              <a:buChar char="Ø"/>
            </a:pPr>
            <a:endParaRPr lang="en-US" sz="2400" b="0" dirty="0">
              <a:effectLst/>
            </a:endParaRPr>
          </a:p>
          <a:p>
            <a:pPr>
              <a:buFont typeface="Wingdings" pitchFamily="2" charset="2"/>
              <a:buChar char="Ø"/>
            </a:pPr>
            <a:endParaRPr lang="en-US" sz="2400" b="0" i="0" u="none" strike="noStrike" dirty="0">
              <a:solidFill>
                <a:srgbClr val="434343"/>
              </a:solidFill>
              <a:effectLst/>
              <a:latin typeface="Roboto" panose="02000000000000000000" pitchFamily="2" charset="0"/>
            </a:endParaRPr>
          </a:p>
          <a:p>
            <a:pPr>
              <a:buFont typeface="Wingdings" pitchFamily="2" charset="2"/>
              <a:buChar char="Ø"/>
            </a:pPr>
            <a:endParaRPr lang="fr-CA" altLang="fr-CA" sz="2400" dirty="0">
              <a:latin typeface="Cambria Math" panose="02040503050406030204" pitchFamily="18" charset="0"/>
              <a:ea typeface="Cambria Math" panose="02040503050406030204" pitchFamily="18" charset="0"/>
            </a:endParaRPr>
          </a:p>
          <a:p>
            <a:pPr marL="109728" indent="0">
              <a:buNone/>
            </a:pPr>
            <a:endParaRPr lang="en-US" sz="2400" dirty="0">
              <a:latin typeface="Cambria Math" panose="02040503050406030204" pitchFamily="18" charset="0"/>
              <a:ea typeface="Cambria Math" panose="02040503050406030204" pitchFamily="18" charset="0"/>
            </a:endParaRPr>
          </a:p>
          <a:p>
            <a:pPr marL="109728" indent="0">
              <a:buNone/>
            </a:pPr>
            <a:br>
              <a:rPr lang="en-US" sz="1400" dirty="0"/>
            </a:br>
            <a:br>
              <a:rPr lang="en-US" sz="2000" dirty="0"/>
            </a:br>
            <a:endParaRPr lang="fr-FR" altLang="fr-CA" sz="2400" dirty="0">
              <a:latin typeface="Cambria Math" panose="02040503050406030204" pitchFamily="18" charset="0"/>
              <a:ea typeface="Cambria Math" panose="02040503050406030204" pitchFamily="18" charset="0"/>
            </a:endParaRPr>
          </a:p>
          <a:p>
            <a:pPr marL="109728" indent="0">
              <a:buNone/>
            </a:pPr>
            <a:endParaRPr lang="en-US" sz="2400" dirty="0">
              <a:latin typeface="Cambria Math" panose="02040503050406030204" pitchFamily="18" charset="0"/>
              <a:ea typeface="Cambria Math" panose="02040503050406030204" pitchFamily="18" charset="0"/>
            </a:endParaRPr>
          </a:p>
          <a:p>
            <a:pPr>
              <a:buFont typeface="Wingdings" pitchFamily="2" charset="2"/>
              <a:buChar char="Ø"/>
            </a:pPr>
            <a:endParaRPr lang="en-US" sz="2200" dirty="0">
              <a:latin typeface="Cambria Math" panose="02040503050406030204" pitchFamily="18" charset="0"/>
              <a:ea typeface="Cambria Math" panose="02040503050406030204" pitchFamily="18" charset="0"/>
            </a:endParaRPr>
          </a:p>
          <a:p>
            <a:pPr lvl="1">
              <a:buNone/>
            </a:pPr>
            <a:endParaRPr lang="fr-CA" altLang="fr-CA" sz="2200" dirty="0">
              <a:latin typeface="Cambria Math" panose="02040503050406030204" pitchFamily="18" charset="0"/>
              <a:ea typeface="Cambria Math" panose="02040503050406030204" pitchFamily="18" charset="0"/>
            </a:endParaRPr>
          </a:p>
        </p:txBody>
      </p:sp>
      <p:pic>
        <p:nvPicPr>
          <p:cNvPr id="6" name="Picture 5">
            <a:extLst>
              <a:ext uri="{FF2B5EF4-FFF2-40B4-BE49-F238E27FC236}">
                <a16:creationId xmlns:a16="http://schemas.microsoft.com/office/drawing/2014/main" id="{831518C3-6E85-0E4C-C2C6-AAE2A61F70C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381050" y="1071704"/>
            <a:ext cx="3258753" cy="3913253"/>
          </a:xfrm>
          <a:prstGeom prst="rect">
            <a:avLst/>
          </a:prstGeom>
        </p:spPr>
      </p:pic>
    </p:spTree>
    <p:extLst>
      <p:ext uri="{BB962C8B-B14F-4D97-AF65-F5344CB8AC3E}">
        <p14:creationId xmlns:p14="http://schemas.microsoft.com/office/powerpoint/2010/main" val="3539711627"/>
      </p:ext>
    </p:extLst>
  </p:cSld>
  <p:clrMapOvr>
    <a:masterClrMapping/>
  </p:clrMapOvr>
  <p:transition>
    <p:fad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8460E2-2588-0F47-A4DD-19DD397B553B}"/>
              </a:ext>
            </a:extLst>
          </p:cNvPr>
          <p:cNvSpPr>
            <a:spLocks noGrp="1"/>
          </p:cNvSpPr>
          <p:nvPr>
            <p:ph type="title" idx="4294967295"/>
          </p:nvPr>
        </p:nvSpPr>
        <p:spPr>
          <a:xfrm>
            <a:off x="2548297" y="460732"/>
            <a:ext cx="9604375" cy="1049337"/>
          </a:xfrm>
        </p:spPr>
        <p:txBody>
          <a:bodyPr numCol="1">
            <a:normAutofit/>
          </a:bodyPr>
          <a:lstStyle/>
          <a:p>
            <a:r>
              <a:rPr lang="en-US" altLang="fr-FR" sz="4400" dirty="0">
                <a:solidFill>
                  <a:schemeClr val="tx1"/>
                </a:solidFill>
                <a:latin typeface="Cambria Math" panose="02040503050406030204" pitchFamily="18" charset="0"/>
                <a:ea typeface="Cambria Math" panose="02040503050406030204" pitchFamily="18" charset="0"/>
              </a:rPr>
              <a:t>Learning Outcomes</a:t>
            </a:r>
            <a:endParaRPr lang="fr-FR" altLang="fr-FR" sz="4400" b="1" dirty="0">
              <a:solidFill>
                <a:schemeClr val="tx1"/>
              </a:solidFill>
              <a:latin typeface="Cambria Math" panose="02040503050406030204" pitchFamily="18" charset="0"/>
              <a:ea typeface="Cambria Math" panose="02040503050406030204" pitchFamily="18" charset="0"/>
            </a:endParaRPr>
          </a:p>
        </p:txBody>
      </p:sp>
      <p:sp>
        <p:nvSpPr>
          <p:cNvPr id="3" name="Espace réservé du contenu 2">
            <a:extLst>
              <a:ext uri="{FF2B5EF4-FFF2-40B4-BE49-F238E27FC236}">
                <a16:creationId xmlns:a16="http://schemas.microsoft.com/office/drawing/2014/main" id="{04EBE3AD-8BAA-4A42-837A-7BC3CA484F59}"/>
              </a:ext>
            </a:extLst>
          </p:cNvPr>
          <p:cNvSpPr>
            <a:spLocks noGrp="1"/>
          </p:cNvSpPr>
          <p:nvPr>
            <p:ph idx="4294967295"/>
          </p:nvPr>
        </p:nvSpPr>
        <p:spPr>
          <a:xfrm>
            <a:off x="0" y="1571625"/>
            <a:ext cx="8632722" cy="4171950"/>
          </a:xfrm>
        </p:spPr>
        <p:txBody>
          <a:bodyPr numCol="1">
            <a:normAutofit/>
          </a:bodyPr>
          <a:lstStyle/>
          <a:p>
            <a:pPr rtl="0">
              <a:spcBef>
                <a:spcPts val="0"/>
              </a:spcBef>
              <a:spcAft>
                <a:spcPts val="1200"/>
              </a:spcAft>
              <a:buFont typeface="Wingdings" panose="05000000000000000000" pitchFamily="2" charset="2"/>
              <a:buChar char="Ø"/>
            </a:pPr>
            <a:r>
              <a:rPr lang="en-US" sz="2400" b="0" i="0" u="none" strike="noStrike" dirty="0">
                <a:solidFill>
                  <a:srgbClr val="434343"/>
                </a:solidFill>
                <a:effectLst/>
                <a:latin typeface="Times New Roman" panose="02020603050405020304" pitchFamily="18" charset="0"/>
                <a:cs typeface="Times New Roman" panose="02020603050405020304" pitchFamily="18" charset="0"/>
              </a:rPr>
              <a:t>Represent and interpret data in tabular and graphical forms.</a:t>
            </a:r>
          </a:p>
          <a:p>
            <a:pPr marL="0" indent="0" rtl="0">
              <a:spcBef>
                <a:spcPts val="0"/>
              </a:spcBef>
              <a:spcAft>
                <a:spcPts val="1200"/>
              </a:spcAft>
              <a:buNone/>
            </a:pPr>
            <a:endParaRPr lang="en-US" sz="2400" b="0" dirty="0">
              <a:effectLst/>
              <a:latin typeface="Times New Roman" panose="02020603050405020304" pitchFamily="18" charset="0"/>
              <a:cs typeface="Times New Roman" panose="02020603050405020304" pitchFamily="18" charset="0"/>
            </a:endParaRPr>
          </a:p>
          <a:p>
            <a:pPr rtl="0">
              <a:spcBef>
                <a:spcPts val="0"/>
              </a:spcBef>
              <a:spcAft>
                <a:spcPts val="1200"/>
              </a:spcAft>
              <a:buFont typeface="Wingdings" panose="05000000000000000000" pitchFamily="2" charset="2"/>
              <a:buChar char="Ø"/>
            </a:pPr>
            <a:r>
              <a:rPr lang="en-US" sz="2400" b="0" i="0" u="none" strike="noStrike" dirty="0">
                <a:solidFill>
                  <a:srgbClr val="434343"/>
                </a:solidFill>
                <a:effectLst/>
                <a:latin typeface="Times New Roman" panose="02020603050405020304" pitchFamily="18" charset="0"/>
                <a:cs typeface="Times New Roman" panose="02020603050405020304" pitchFamily="18" charset="0"/>
              </a:rPr>
              <a:t>Understand and interpret the measures of central tendency and dispersion.</a:t>
            </a:r>
          </a:p>
          <a:p>
            <a:pPr marL="0" indent="0" rtl="0">
              <a:spcBef>
                <a:spcPts val="0"/>
              </a:spcBef>
              <a:spcAft>
                <a:spcPts val="1200"/>
              </a:spcAft>
              <a:buNone/>
            </a:pPr>
            <a:endParaRPr lang="en-US" sz="2400" b="0" dirty="0">
              <a:effectLst/>
              <a:latin typeface="Times New Roman" panose="02020603050405020304" pitchFamily="18" charset="0"/>
              <a:cs typeface="Times New Roman" panose="02020603050405020304" pitchFamily="18" charset="0"/>
            </a:endParaRPr>
          </a:p>
          <a:p>
            <a:pPr rtl="0">
              <a:spcBef>
                <a:spcPts val="0"/>
              </a:spcBef>
              <a:spcAft>
                <a:spcPts val="1200"/>
              </a:spcAft>
              <a:buFont typeface="Wingdings" panose="05000000000000000000" pitchFamily="2" charset="2"/>
              <a:buChar char="Ø"/>
            </a:pPr>
            <a:r>
              <a:rPr lang="en-US" sz="2400" b="0" i="0" u="none" strike="noStrike" dirty="0">
                <a:solidFill>
                  <a:srgbClr val="434343"/>
                </a:solidFill>
                <a:effectLst/>
                <a:latin typeface="Times New Roman" panose="02020603050405020304" pitchFamily="18" charset="0"/>
                <a:cs typeface="Times New Roman" panose="02020603050405020304" pitchFamily="18" charset="0"/>
              </a:rPr>
              <a:t>Use IT tools such as spreadsheets to visualize and analyze data.</a:t>
            </a:r>
            <a:endParaRPr lang="en-US" sz="2400" b="0" dirty="0">
              <a:effectLst/>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6B1EB19-359C-5D10-1C60-D84B31CC45F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632722" y="2266333"/>
            <a:ext cx="3559277" cy="3559277"/>
          </a:xfrm>
          <a:prstGeom prst="rect">
            <a:avLst/>
          </a:prstGeom>
        </p:spPr>
      </p:pic>
    </p:spTree>
    <p:extLst>
      <p:ext uri="{BB962C8B-B14F-4D97-AF65-F5344CB8AC3E}">
        <p14:creationId xmlns:p14="http://schemas.microsoft.com/office/powerpoint/2010/main" val="18923482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8F15B4-C0BD-C3C7-15FE-18E119E005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777906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8460E2-2588-0F47-A4DD-19DD397B553B}"/>
              </a:ext>
            </a:extLst>
          </p:cNvPr>
          <p:cNvSpPr>
            <a:spLocks noGrp="1"/>
          </p:cNvSpPr>
          <p:nvPr>
            <p:ph type="title" idx="4294967295"/>
          </p:nvPr>
        </p:nvSpPr>
        <p:spPr>
          <a:xfrm>
            <a:off x="629266" y="530942"/>
            <a:ext cx="12024852" cy="851260"/>
          </a:xfrm>
        </p:spPr>
        <p:txBody>
          <a:bodyPr numCol="1">
            <a:normAutofit fontScale="90000"/>
          </a:bodyPr>
          <a:lstStyle/>
          <a:p>
            <a:r>
              <a:rPr lang="en-US" sz="2800" b="0" i="0" u="sng" strike="noStrike" baseline="0" dirty="0">
                <a:latin typeface="Bodoni MT" panose="02070603080606020203" pitchFamily="18" charset="0"/>
              </a:rPr>
              <a:t>CREDIT DISTRIBUTION, ELIGIBILITY AND PRE-REQUISITES OF THE COURSE </a:t>
            </a:r>
            <a:endParaRPr lang="fr-FR" altLang="fr-FR" sz="2800" b="1" u="sng" dirty="0">
              <a:latin typeface="Bodoni MT" panose="02070603080606020203" pitchFamily="18" charset="0"/>
              <a:ea typeface="Cambria Math" panose="02040503050406030204" pitchFamily="18" charset="0"/>
            </a:endParaRPr>
          </a:p>
        </p:txBody>
      </p:sp>
      <p:graphicFrame>
        <p:nvGraphicFramePr>
          <p:cNvPr id="4" name="Content Placeholder 3"/>
          <p:cNvGraphicFramePr>
            <a:graphicFrameLocks noGrp="1"/>
          </p:cNvGraphicFramePr>
          <p:nvPr>
            <p:ph idx="4294967295"/>
          </p:nvPr>
        </p:nvGraphicFramePr>
        <p:xfrm>
          <a:off x="1533833" y="1809135"/>
          <a:ext cx="9016179" cy="2289954"/>
        </p:xfrm>
        <a:graphic>
          <a:graphicData uri="http://schemas.openxmlformats.org/drawingml/2006/table">
            <a:tbl>
              <a:tblPr firstRow="1" bandRow="1">
                <a:tableStyleId>{5C22544A-7EE6-4342-B048-85BDC9FD1C3A}</a:tableStyleId>
              </a:tblPr>
              <a:tblGrid>
                <a:gridCol w="1895357">
                  <a:extLst>
                    <a:ext uri="{9D8B030D-6E8A-4147-A177-3AD203B41FA5}">
                      <a16:colId xmlns:a16="http://schemas.microsoft.com/office/drawing/2014/main" val="20000"/>
                    </a:ext>
                  </a:extLst>
                </a:gridCol>
                <a:gridCol w="1075103">
                  <a:extLst>
                    <a:ext uri="{9D8B030D-6E8A-4147-A177-3AD203B41FA5}">
                      <a16:colId xmlns:a16="http://schemas.microsoft.com/office/drawing/2014/main" val="20001"/>
                    </a:ext>
                  </a:extLst>
                </a:gridCol>
                <a:gridCol w="2535299">
                  <a:extLst>
                    <a:ext uri="{9D8B030D-6E8A-4147-A177-3AD203B41FA5}">
                      <a16:colId xmlns:a16="http://schemas.microsoft.com/office/drawing/2014/main" val="20002"/>
                    </a:ext>
                  </a:extLst>
                </a:gridCol>
                <a:gridCol w="1755210">
                  <a:extLst>
                    <a:ext uri="{9D8B030D-6E8A-4147-A177-3AD203B41FA5}">
                      <a16:colId xmlns:a16="http://schemas.microsoft.com/office/drawing/2014/main" val="3799846213"/>
                    </a:ext>
                  </a:extLst>
                </a:gridCol>
                <a:gridCol w="1755210">
                  <a:extLst>
                    <a:ext uri="{9D8B030D-6E8A-4147-A177-3AD203B41FA5}">
                      <a16:colId xmlns:a16="http://schemas.microsoft.com/office/drawing/2014/main" val="20006"/>
                    </a:ext>
                  </a:extLst>
                </a:gridCol>
              </a:tblGrid>
              <a:tr h="532143">
                <a:tc rowSpan="2">
                  <a:txBody>
                    <a:bodyPr/>
                    <a:lstStyle/>
                    <a:p>
                      <a:pPr algn="ctr"/>
                      <a:r>
                        <a:rPr lang="en-US" sz="2000" dirty="0"/>
                        <a:t>Course</a:t>
                      </a:r>
                    </a:p>
                  </a:txBody>
                  <a:tcPr/>
                </a:tc>
                <a:tc rowSpan="2">
                  <a:txBody>
                    <a:bodyPr/>
                    <a:lstStyle/>
                    <a:p>
                      <a:pPr algn="ctr"/>
                      <a:r>
                        <a:rPr lang="en-US" sz="2000" dirty="0"/>
                        <a:t>Total Credits </a:t>
                      </a:r>
                    </a:p>
                  </a:txBody>
                  <a:tcPr/>
                </a:tc>
                <a:tc>
                  <a:txBody>
                    <a:bodyPr/>
                    <a:lstStyle/>
                    <a:p>
                      <a:pPr algn="ctr"/>
                      <a:r>
                        <a:rPr lang="en-US" sz="2000" dirty="0"/>
                        <a:t>Components</a:t>
                      </a:r>
                    </a:p>
                  </a:txBody>
                  <a:tcPr/>
                </a:tc>
                <a:tc rowSpan="2">
                  <a:txBody>
                    <a:bodyPr/>
                    <a:lstStyle/>
                    <a:p>
                      <a:pPr algn="ctr"/>
                      <a:r>
                        <a:rPr lang="en-US" sz="2000" dirty="0"/>
                        <a:t>Eligibility</a:t>
                      </a:r>
                    </a:p>
                    <a:p>
                      <a:pPr algn="ctr"/>
                      <a:r>
                        <a:rPr lang="en-US" sz="2000" dirty="0"/>
                        <a:t>criteria</a:t>
                      </a:r>
                    </a:p>
                  </a:txBody>
                  <a:tcPr/>
                </a:tc>
                <a:tc rowSpan="2">
                  <a:txBody>
                    <a:bodyPr/>
                    <a:lstStyle/>
                    <a:p>
                      <a:pPr algn="ctr"/>
                      <a:r>
                        <a:rPr lang="en-US" sz="2000" dirty="0"/>
                        <a:t>Pre-requisite of the course</a:t>
                      </a:r>
                    </a:p>
                  </a:txBody>
                  <a:tcPr/>
                </a:tc>
                <a:extLst>
                  <a:ext uri="{0D108BD9-81ED-4DB2-BD59-A6C34878D82A}">
                    <a16:rowId xmlns:a16="http://schemas.microsoft.com/office/drawing/2014/main" val="10000"/>
                  </a:ext>
                </a:extLst>
              </a:tr>
              <a:tr h="532143">
                <a:tc vMerge="1">
                  <a:txBody>
                    <a:bodyPr/>
                    <a:lstStyle/>
                    <a:p>
                      <a:endParaRPr lang="en-US"/>
                    </a:p>
                  </a:txBody>
                  <a:tcPr/>
                </a:tc>
                <a:tc vMerge="1">
                  <a:txBody>
                    <a:bodyPr/>
                    <a:lstStyle/>
                    <a:p>
                      <a:endParaRPr lang="en-US"/>
                    </a:p>
                  </a:txBody>
                  <a:tcPr/>
                </a:tc>
                <a:tc>
                  <a:txBody>
                    <a:bodyPr/>
                    <a:lstStyle/>
                    <a:p>
                      <a:pPr algn="ctr"/>
                      <a:r>
                        <a:rPr lang="en-US" sz="2000" b="1" dirty="0">
                          <a:solidFill>
                            <a:schemeClr val="bg1"/>
                          </a:solidFill>
                        </a:rPr>
                        <a:t>Practical</a:t>
                      </a:r>
                    </a:p>
                  </a:txBody>
                  <a:tcPr>
                    <a:solidFill>
                      <a:schemeClr val="accent1"/>
                    </a:solidFill>
                  </a:tcPr>
                </a:tc>
                <a:tc vMerge="1">
                  <a:txBody>
                    <a:bodyPr/>
                    <a:lstStyle/>
                    <a:p>
                      <a:endParaRPr lang="en-IN"/>
                    </a:p>
                  </a:txBody>
                  <a:tcPr/>
                </a:tc>
                <a:tc vMerge="1">
                  <a:txBody>
                    <a:bodyPr/>
                    <a:lstStyle/>
                    <a:p>
                      <a:endParaRPr lang="en-US"/>
                    </a:p>
                  </a:txBody>
                  <a:tcPr/>
                </a:tc>
                <a:extLst>
                  <a:ext uri="{0D108BD9-81ED-4DB2-BD59-A6C34878D82A}">
                    <a16:rowId xmlns:a16="http://schemas.microsoft.com/office/drawing/2014/main" val="10001"/>
                  </a:ext>
                </a:extLst>
              </a:tr>
              <a:tr h="1225668">
                <a:tc>
                  <a:txBody>
                    <a:bodyPr/>
                    <a:lstStyle/>
                    <a:p>
                      <a:pPr algn="ctr"/>
                      <a:r>
                        <a:rPr lang="en-US" sz="2400" dirty="0">
                          <a:latin typeface="Baskerville Old Face" pitchFamily="18" charset="0"/>
                        </a:rPr>
                        <a:t>IT Skills &amp; Data Analysis-I</a:t>
                      </a:r>
                    </a:p>
                  </a:txBody>
                  <a:tcPr>
                    <a:noFill/>
                  </a:tcPr>
                </a:tc>
                <a:tc>
                  <a:txBody>
                    <a:bodyPr/>
                    <a:lstStyle/>
                    <a:p>
                      <a:pPr algn="ctr"/>
                      <a:r>
                        <a:rPr lang="en-US" sz="2400" dirty="0">
                          <a:latin typeface="Baskerville Old Face" pitchFamily="18" charset="0"/>
                        </a:rPr>
                        <a:t>2</a:t>
                      </a:r>
                    </a:p>
                  </a:txBody>
                  <a:tcPr>
                    <a:noFill/>
                  </a:tcPr>
                </a:tc>
                <a:tc>
                  <a:txBody>
                    <a:bodyPr/>
                    <a:lstStyle/>
                    <a:p>
                      <a:pPr algn="ctr"/>
                      <a:r>
                        <a:rPr lang="en-US" sz="2400" dirty="0">
                          <a:latin typeface="Baskerville Old Face" pitchFamily="18" charset="0"/>
                        </a:rPr>
                        <a:t>4</a:t>
                      </a:r>
                    </a:p>
                  </a:txBody>
                  <a:tcPr>
                    <a:noFill/>
                  </a:tcPr>
                </a:tc>
                <a:tc>
                  <a:txBody>
                    <a:bodyPr/>
                    <a:lstStyle/>
                    <a:p>
                      <a:pPr algn="ctr"/>
                      <a:r>
                        <a:rPr lang="en-US" sz="2400" dirty="0">
                          <a:latin typeface="Baskerville Old Face" pitchFamily="18" charset="0"/>
                        </a:rPr>
                        <a:t>Nil</a:t>
                      </a:r>
                    </a:p>
                  </a:txBody>
                  <a:tcPr>
                    <a:noFill/>
                  </a:tcPr>
                </a:tc>
                <a:tc>
                  <a:txBody>
                    <a:bodyPr/>
                    <a:lstStyle/>
                    <a:p>
                      <a:pPr algn="ctr"/>
                      <a:r>
                        <a:rPr lang="en-US" sz="2400" dirty="0">
                          <a:latin typeface="Baskerville Old Face" pitchFamily="18" charset="0"/>
                        </a:rPr>
                        <a:t>Nil</a:t>
                      </a:r>
                    </a:p>
                  </a:txBody>
                  <a:tcP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49854280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F4622F-9DFD-F799-5133-5C2FD0A24B44}"/>
              </a:ext>
            </a:extLst>
          </p:cNvPr>
          <p:cNvSpPr>
            <a:spLocks noGrp="1"/>
          </p:cNvSpPr>
          <p:nvPr>
            <p:ph type="title"/>
          </p:nvPr>
        </p:nvSpPr>
        <p:spPr/>
        <p:txBody>
          <a:bodyPr/>
          <a:lstStyle/>
          <a:p>
            <a:r>
              <a:rPr lang="en-US" dirty="0"/>
              <a:t>IT Skills &amp; Data Analysis-II</a:t>
            </a:r>
            <a:endParaRPr lang="en-IN" dirty="0"/>
          </a:p>
        </p:txBody>
      </p:sp>
      <p:sp>
        <p:nvSpPr>
          <p:cNvPr id="2" name="Content Placeholder 1">
            <a:extLst>
              <a:ext uri="{FF2B5EF4-FFF2-40B4-BE49-F238E27FC236}">
                <a16:creationId xmlns:a16="http://schemas.microsoft.com/office/drawing/2014/main" id="{CD55F068-9ECC-EC08-C9FC-1E95BE1C9D72}"/>
              </a:ext>
            </a:extLst>
          </p:cNvPr>
          <p:cNvSpPr>
            <a:spLocks noGrp="1"/>
          </p:cNvSpPr>
          <p:nvPr>
            <p:ph idx="1"/>
          </p:nvPr>
        </p:nvSpPr>
        <p:spPr/>
        <p:txBody>
          <a:bodyPr>
            <a:normAutofit lnSpcReduction="10000"/>
          </a:bodyPr>
          <a:lstStyle/>
          <a:p>
            <a:pPr algn="l"/>
            <a:endParaRPr lang="en-IN" sz="1800" b="0" i="0" u="none" strike="noStrike" baseline="0" dirty="0">
              <a:solidFill>
                <a:srgbClr val="000000"/>
              </a:solidFill>
              <a:latin typeface="Symbol" panose="05050102010706020507" pitchFamily="18" charset="2"/>
            </a:endParaRPr>
          </a:p>
          <a:p>
            <a:r>
              <a:rPr lang="en-US" sz="2800" b="0" i="0" u="none" strike="noStrike" baseline="0" dirty="0">
                <a:solidFill>
                  <a:srgbClr val="000000"/>
                </a:solidFill>
                <a:latin typeface="Symbol" panose="05050102010706020507" pitchFamily="18" charset="2"/>
              </a:rPr>
              <a:t> </a:t>
            </a:r>
            <a:r>
              <a:rPr lang="en-US" sz="2800" b="0" i="0" u="none" strike="noStrike" baseline="0" dirty="0">
                <a:solidFill>
                  <a:srgbClr val="000000"/>
                </a:solidFill>
                <a:latin typeface="Cambria" panose="02040503050406030204" pitchFamily="18" charset="0"/>
              </a:rPr>
              <a:t>Extension of the course IT SKILLS &amp; DATA ANALYSIS-I.</a:t>
            </a:r>
          </a:p>
          <a:p>
            <a:r>
              <a:rPr lang="en-US" sz="2800" b="0" i="0" u="none" strike="noStrike" baseline="0" dirty="0">
                <a:solidFill>
                  <a:srgbClr val="000000"/>
                </a:solidFill>
                <a:latin typeface="Cambria" panose="02040503050406030204" pitchFamily="18" charset="0"/>
              </a:rPr>
              <a:t> Students will learn about advanced</a:t>
            </a:r>
            <a:r>
              <a:rPr lang="en-US" sz="2800" dirty="0">
                <a:solidFill>
                  <a:srgbClr val="000000"/>
                </a:solidFill>
                <a:latin typeface="Cambria" panose="02040503050406030204" pitchFamily="18" charset="0"/>
              </a:rPr>
              <a:t> skills of analyzing data</a:t>
            </a:r>
          </a:p>
          <a:p>
            <a:pPr marL="0" indent="0">
              <a:buNone/>
            </a:pPr>
            <a:r>
              <a:rPr lang="en-US" sz="2800" b="0" i="0" u="none" strike="noStrike" baseline="0" dirty="0">
                <a:solidFill>
                  <a:srgbClr val="000000"/>
                </a:solidFill>
                <a:latin typeface="Cambria" panose="02040503050406030204" pitchFamily="18" charset="0"/>
              </a:rPr>
              <a:t>    for the purpose of decision making. </a:t>
            </a:r>
          </a:p>
          <a:p>
            <a:r>
              <a:rPr lang="en-US" sz="2800" b="0" i="0" u="none" strike="noStrike" baseline="0" dirty="0">
                <a:solidFill>
                  <a:srgbClr val="000000"/>
                </a:solidFill>
                <a:latin typeface="Cambria" panose="02040503050406030204" pitchFamily="18" charset="0"/>
              </a:rPr>
              <a:t> Use </a:t>
            </a:r>
            <a:r>
              <a:rPr lang="en-US" sz="2800" dirty="0">
                <a:solidFill>
                  <a:srgbClr val="000000"/>
                </a:solidFill>
                <a:latin typeface="Cambria" panose="02040503050406030204" pitchFamily="18" charset="0"/>
              </a:rPr>
              <a:t>of advanced features in spreadsheets to visualize and    analyze data.</a:t>
            </a:r>
            <a:endParaRPr lang="en-US" sz="2800" b="0" i="0" u="none" strike="noStrike" baseline="0" dirty="0">
              <a:solidFill>
                <a:srgbClr val="000000"/>
              </a:solidFill>
              <a:latin typeface="Cambria" panose="02040503050406030204" pitchFamily="18" charset="0"/>
            </a:endParaRPr>
          </a:p>
          <a:p>
            <a:pPr marL="109728" indent="0">
              <a:buNone/>
            </a:pPr>
            <a:endParaRPr lang="en-IN" dirty="0"/>
          </a:p>
        </p:txBody>
      </p:sp>
    </p:spTree>
    <p:extLst>
      <p:ext uri="{BB962C8B-B14F-4D97-AF65-F5344CB8AC3E}">
        <p14:creationId xmlns:p14="http://schemas.microsoft.com/office/powerpoint/2010/main" val="393472742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xels-photo-2072165.jpeg"/>
          <p:cNvPicPr>
            <a:picLocks noChangeAspect="1"/>
          </p:cNvPicPr>
          <p:nvPr/>
        </p:nvPicPr>
        <p:blipFill>
          <a:blip r:embed="rId2"/>
          <a:stretch>
            <a:fillRect/>
          </a:stretch>
        </p:blipFill>
        <p:spPr>
          <a:xfrm>
            <a:off x="0" y="0"/>
            <a:ext cx="12192000" cy="5072074"/>
          </a:xfrm>
          <a:prstGeom prst="rect">
            <a:avLst/>
          </a:prstGeom>
        </p:spPr>
      </p:pic>
    </p:spTree>
    <p:extLst>
      <p:ext uri="{BB962C8B-B14F-4D97-AF65-F5344CB8AC3E}">
        <p14:creationId xmlns:p14="http://schemas.microsoft.com/office/powerpoint/2010/main" val="283180886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AB426-5B7C-607E-D413-5D2C9495CC0A}"/>
              </a:ext>
            </a:extLst>
          </p:cNvPr>
          <p:cNvSpPr>
            <a:spLocks noGrp="1"/>
          </p:cNvSpPr>
          <p:nvPr>
            <p:ph type="ctrTitle"/>
          </p:nvPr>
        </p:nvSpPr>
        <p:spPr>
          <a:xfrm>
            <a:off x="1527047" y="1975103"/>
            <a:ext cx="5149977" cy="1768221"/>
          </a:xfrm>
        </p:spPr>
        <p:txBody>
          <a:bodyPr/>
          <a:lstStyle/>
          <a:p>
            <a:r>
              <a:rPr lang="en-US" dirty="0"/>
              <a:t>Department Music</a:t>
            </a:r>
          </a:p>
        </p:txBody>
      </p:sp>
    </p:spTree>
    <p:extLst>
      <p:ext uri="{BB962C8B-B14F-4D97-AF65-F5344CB8AC3E}">
        <p14:creationId xmlns:p14="http://schemas.microsoft.com/office/powerpoint/2010/main" val="327056125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204E9D-B50C-9D2A-C630-A99A4ADA0110}"/>
              </a:ext>
            </a:extLst>
          </p:cNvPr>
          <p:cNvSpPr>
            <a:spLocks noGrp="1"/>
          </p:cNvSpPr>
          <p:nvPr>
            <p:ph type="title"/>
          </p:nvPr>
        </p:nvSpPr>
        <p:spPr>
          <a:xfrm>
            <a:off x="580044" y="321486"/>
            <a:ext cx="11031911" cy="2745564"/>
          </a:xfrm>
        </p:spPr>
        <p:txBody>
          <a:bodyPr>
            <a:normAutofit fontScale="90000"/>
          </a:bodyPr>
          <a:lstStyle/>
          <a:p>
            <a:pPr algn="ctr"/>
            <a:r>
              <a:rPr lang="en-US" sz="7200" b="1" dirty="0"/>
              <a:t>SKILL ENHANCEMENT COURSE</a:t>
            </a:r>
            <a:br>
              <a:rPr lang="en-US" sz="7200" b="1" dirty="0"/>
            </a:br>
            <a:r>
              <a:rPr lang="en-US" sz="7200" b="1" dirty="0"/>
              <a:t>HARMONIUM</a:t>
            </a:r>
            <a:endParaRPr lang="en-IN" sz="7200" b="1" dirty="0"/>
          </a:p>
        </p:txBody>
      </p:sp>
      <p:pic>
        <p:nvPicPr>
          <p:cNvPr id="5" name="Picture 4">
            <a:extLst>
              <a:ext uri="{FF2B5EF4-FFF2-40B4-BE49-F238E27FC236}">
                <a16:creationId xmlns:a16="http://schemas.microsoft.com/office/drawing/2014/main" id="{EBEE4FFA-03B0-4072-ACAC-8B736F76CC0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890346" y="2665983"/>
            <a:ext cx="6411307" cy="3870531"/>
          </a:xfrm>
          <a:prstGeom prst="rect">
            <a:avLst/>
          </a:prstGeom>
        </p:spPr>
      </p:pic>
    </p:spTree>
    <p:extLst>
      <p:ext uri="{BB962C8B-B14F-4D97-AF65-F5344CB8AC3E}">
        <p14:creationId xmlns:p14="http://schemas.microsoft.com/office/powerpoint/2010/main" val="197246381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C0FE84-B19D-27DF-EFDE-09705BD9EDA9}"/>
              </a:ext>
            </a:extLst>
          </p:cNvPr>
          <p:cNvPicPr>
            <a:picLocks noChangeAspect="1"/>
          </p:cNvPicPr>
          <p:nvPr/>
        </p:nvPicPr>
        <p:blipFill>
          <a:blip r:embed="rId2"/>
          <a:stretch>
            <a:fillRect/>
          </a:stretch>
        </p:blipFill>
        <p:spPr>
          <a:xfrm>
            <a:off x="372121" y="762000"/>
            <a:ext cx="11447758" cy="5334000"/>
          </a:xfrm>
          <a:prstGeom prst="rect">
            <a:avLst/>
          </a:prstGeom>
        </p:spPr>
      </p:pic>
    </p:spTree>
    <p:extLst>
      <p:ext uri="{BB962C8B-B14F-4D97-AF65-F5344CB8AC3E}">
        <p14:creationId xmlns:p14="http://schemas.microsoft.com/office/powerpoint/2010/main" val="161031246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D6EA16-8FBF-064D-127C-248D1AAC8B56}"/>
              </a:ext>
            </a:extLst>
          </p:cNvPr>
          <p:cNvSpPr txBox="1"/>
          <p:nvPr/>
        </p:nvSpPr>
        <p:spPr>
          <a:xfrm>
            <a:off x="143434" y="65999"/>
            <a:ext cx="12048565"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dirty="0">
                <a:ln>
                  <a:noFill/>
                </a:ln>
                <a:solidFill>
                  <a:srgbClr val="7F36BA"/>
                </a:solidFill>
                <a:effectLst/>
                <a:uLnTx/>
                <a:uFillTx/>
                <a:latin typeface="Calibri,Bold"/>
                <a:ea typeface="+mn-ea"/>
                <a:cs typeface="+mn-cs"/>
              </a:rPr>
              <a:t>Learning Objectives</a:t>
            </a:r>
            <a:br>
              <a:rPr kumimoji="0" lang="en-IN" sz="2400" b="1" i="0" u="none" strike="noStrike" kern="1200" cap="none" spc="0" normalizeH="0" baseline="0" noProof="0" dirty="0">
                <a:ln>
                  <a:noFill/>
                </a:ln>
                <a:solidFill>
                  <a:srgbClr val="7F36BA"/>
                </a:solidFill>
                <a:effectLst/>
                <a:uLnTx/>
                <a:uFillTx/>
                <a:latin typeface="Calibri,Bold"/>
                <a:ea typeface="+mn-ea"/>
                <a:cs typeface="+mn-cs"/>
              </a:rPr>
            </a:b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The Learning Objectives of this course are as follows:</a:t>
            </a:r>
            <a:b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en-US" sz="2400" b="0" i="0" u="none" strike="noStrike" kern="1200" cap="none" spc="0" normalizeH="0" baseline="0" noProof="0" dirty="0">
                <a:ln>
                  <a:noFill/>
                </a:ln>
                <a:solidFill>
                  <a:srgbClr val="000000"/>
                </a:solidFill>
                <a:effectLst/>
                <a:uLnTx/>
                <a:uFillTx/>
                <a:latin typeface="Microsoft Sans Serif" panose="020B0604020202020204" pitchFamily="34" charset="0"/>
                <a:ea typeface="+mn-ea"/>
                <a:cs typeface="+mn-cs"/>
              </a:rPr>
              <a:t>●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To initiate the students to a very popular instrument of Indian</a:t>
            </a:r>
            <a:b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music through a general discussion on the role of Harmonium in</a:t>
            </a:r>
            <a:b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en-I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accompanying various singing forms</a:t>
            </a:r>
            <a:br>
              <a:rPr kumimoji="0" lang="en-I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en-US" sz="2400" b="0" i="0" u="none" strike="noStrike" kern="1200" cap="none" spc="0" normalizeH="0" baseline="0" noProof="0" dirty="0">
                <a:ln>
                  <a:noFill/>
                </a:ln>
                <a:solidFill>
                  <a:srgbClr val="000000"/>
                </a:solidFill>
                <a:effectLst/>
                <a:uLnTx/>
                <a:uFillTx/>
                <a:latin typeface="Microsoft Sans Serif" panose="020B0604020202020204" pitchFamily="34" charset="0"/>
                <a:ea typeface="+mn-ea"/>
                <a:cs typeface="+mn-cs"/>
              </a:rPr>
              <a:t>●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To throw light on the various types of musical instruments that</a:t>
            </a:r>
            <a:b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are played in Hindustani music</a:t>
            </a:r>
            <a:b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en-US" sz="2400" b="0" i="0" u="none" strike="noStrike" kern="1200" cap="none" spc="0" normalizeH="0" baseline="0" noProof="0" dirty="0">
                <a:ln>
                  <a:noFill/>
                </a:ln>
                <a:solidFill>
                  <a:srgbClr val="000000"/>
                </a:solidFill>
                <a:effectLst/>
                <a:uLnTx/>
                <a:uFillTx/>
                <a:latin typeface="Microsoft Sans Serif" panose="020B0604020202020204" pitchFamily="34" charset="0"/>
                <a:ea typeface="+mn-ea"/>
                <a:cs typeface="+mn-cs"/>
              </a:rPr>
              <a:t>●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To discuss the features of various types of wind instruments</a:t>
            </a:r>
            <a:b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en-US" sz="2400" b="0" i="0" u="none" strike="noStrike" kern="1200" cap="none" spc="0" normalizeH="0" baseline="0" noProof="0" dirty="0">
                <a:ln>
                  <a:noFill/>
                </a:ln>
                <a:solidFill>
                  <a:srgbClr val="000000"/>
                </a:solidFill>
                <a:effectLst/>
                <a:uLnTx/>
                <a:uFillTx/>
                <a:latin typeface="Microsoft Sans Serif" panose="020B0604020202020204" pitchFamily="34" charset="0"/>
                <a:ea typeface="+mn-ea"/>
                <a:cs typeface="+mn-cs"/>
              </a:rPr>
              <a:t>●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To teach the student the fundamentals of playing the Harmonium, such</a:t>
            </a:r>
            <a:b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as the correct placement of the fingers on the instrument, the right</a:t>
            </a:r>
            <a:b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en-I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posture for sitting etc.</a:t>
            </a:r>
            <a:br>
              <a:rPr kumimoji="0" lang="en-I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en-US" sz="2400" b="0" i="0" u="none" strike="noStrike" kern="1200" cap="none" spc="0" normalizeH="0" baseline="0" noProof="0" dirty="0">
                <a:ln>
                  <a:noFill/>
                </a:ln>
                <a:solidFill>
                  <a:srgbClr val="000000"/>
                </a:solidFill>
                <a:effectLst/>
                <a:uLnTx/>
                <a:uFillTx/>
                <a:latin typeface="Microsoft Sans Serif" panose="020B0604020202020204" pitchFamily="34" charset="0"/>
                <a:ea typeface="+mn-ea"/>
                <a:cs typeface="+mn-cs"/>
              </a:rPr>
              <a:t>●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To demonstrate tonal exercises, such as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palta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-s and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alankar</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-s, vital for</a:t>
            </a:r>
            <a:b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en-I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playing.</a:t>
            </a:r>
            <a:br>
              <a:rPr kumimoji="0" lang="en-I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en-US" sz="2400" b="0" i="0" u="none" strike="noStrike" kern="1200" cap="none" spc="0" normalizeH="0" baseline="0" noProof="0" dirty="0">
                <a:ln>
                  <a:noFill/>
                </a:ln>
                <a:solidFill>
                  <a:srgbClr val="000000"/>
                </a:solidFill>
                <a:effectLst/>
                <a:uLnTx/>
                <a:uFillTx/>
                <a:latin typeface="Microsoft Sans Serif" panose="020B0604020202020204" pitchFamily="34" charset="0"/>
                <a:ea typeface="+mn-ea"/>
                <a:cs typeface="+mn-cs"/>
              </a:rPr>
              <a:t>●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To initiate his training in the realm of playing the instrument with</a:t>
            </a:r>
            <a:b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the basic ragas, like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Alhaiya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Bilawal and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Yaman</a:t>
            </a:r>
            <a:endParaRPr kumimoji="0" lang="en-IN"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348243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20D39F-5083-4A79-EEF1-E5006BB868E3}"/>
              </a:ext>
            </a:extLst>
          </p:cNvPr>
          <p:cNvSpPr txBox="1"/>
          <p:nvPr/>
        </p:nvSpPr>
        <p:spPr>
          <a:xfrm>
            <a:off x="-1" y="1"/>
            <a:ext cx="12317507" cy="686341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srgbClr val="7F36BA"/>
                </a:solidFill>
                <a:effectLst/>
                <a:uLnTx/>
                <a:uFillTx/>
                <a:latin typeface="Calibri,Bold"/>
                <a:ea typeface="+mn-ea"/>
                <a:cs typeface="+mn-cs"/>
              </a:rPr>
              <a:t>Learning outcomes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02124"/>
                </a:solidFill>
                <a:effectLst/>
                <a:uLnTx/>
                <a:uFillTx/>
                <a:latin typeface="Times New Roman" panose="02020603050405020304" pitchFamily="18" charset="0"/>
                <a:ea typeface="+mn-ea"/>
                <a:cs typeface="+mn-cs"/>
              </a:rPr>
              <a:t>The Learning Outcomes of this course are as follows: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After studying this course, students will be able to learn the origin,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development and classification of musical instruments.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After studying this course, students will be able to learn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importance of wind instruments.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After studying this course, students will be able to learn gat and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dhun</a:t>
            </a: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in prescribed ragas.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After studying this course, students will be able to demonstrate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various talas and their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layakaries</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After studying this course, students will become well-versed with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techniques of playing Harmonium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After studying this course, students will be able to achieve dexterity of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the hand, through regular practice of the playing exercises at home.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After studying this course, students will be able to read and learn new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compositions in the prescribed ragas.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After studying this course, students will be able to grasp the various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grammatical aspects of the prescribed ragas, like how they arise, what are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respective rules that govern these ragas, how do the notes move in the ragas,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what are the performing times of the ragas etc.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After studying this course, students will be able to learn the art of playing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 raga, especially with regard to having the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Tabla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as an accompanying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instrument.</a:t>
            </a:r>
            <a:endParaRPr kumimoji="0" lang="en-IN"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343692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AB426-5B7C-607E-D413-5D2C9495CC0A}"/>
              </a:ext>
            </a:extLst>
          </p:cNvPr>
          <p:cNvSpPr>
            <a:spLocks noGrp="1"/>
          </p:cNvSpPr>
          <p:nvPr>
            <p:ph type="ctrTitle"/>
          </p:nvPr>
        </p:nvSpPr>
        <p:spPr>
          <a:xfrm>
            <a:off x="1527047" y="1975103"/>
            <a:ext cx="5149977" cy="1768221"/>
          </a:xfrm>
        </p:spPr>
        <p:txBody>
          <a:bodyPr/>
          <a:lstStyle/>
          <a:p>
            <a:r>
              <a:rPr lang="en-US" dirty="0"/>
              <a:t>Department physics</a:t>
            </a:r>
          </a:p>
        </p:txBody>
      </p:sp>
    </p:spTree>
    <p:extLst>
      <p:ext uri="{BB962C8B-B14F-4D97-AF65-F5344CB8AC3E}">
        <p14:creationId xmlns:p14="http://schemas.microsoft.com/office/powerpoint/2010/main" val="373835570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FBFB11">
                <a:alpha val="20000"/>
              </a:srgbClr>
            </a:gs>
            <a:gs pos="100000">
              <a:srgbClr val="838309"/>
            </a:gs>
          </a:gsLst>
          <a:lin ang="5400000" scaled="0"/>
        </a:gradFill>
        <a:effectLst/>
      </p:bgPr>
    </p:bg>
    <p:spTree>
      <p:nvGrpSpPr>
        <p:cNvPr id="1" name=""/>
        <p:cNvGrpSpPr/>
        <p:nvPr/>
      </p:nvGrpSpPr>
      <p:grpSpPr>
        <a:xfrm>
          <a:off x="0" y="0"/>
          <a:ext cx="0" cy="0"/>
          <a:chOff x="0" y="0"/>
          <a:chExt cx="0" cy="0"/>
        </a:xfrm>
      </p:grpSpPr>
      <p:sp useBgFill="1">
        <p:nvSpPr>
          <p:cNvPr id="4" name="Text Box 3"/>
          <p:cNvSpPr txBox="1"/>
          <p:nvPr/>
        </p:nvSpPr>
        <p:spPr>
          <a:xfrm>
            <a:off x="48260" y="152400"/>
            <a:ext cx="12390755" cy="6462395"/>
          </a:xfrm>
          <a:prstGeom prst="rect">
            <a:avLst/>
          </a:prstGeom>
          <a:ln w="28575" cmpd="thickThin">
            <a:noFill/>
            <a:prstDash val="sysDash"/>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w="28575" cmpd="dbl">
                  <a:solidFill>
                    <a:srgbClr val="FF0000"/>
                  </a:solidFill>
                  <a:prstDash val="solid"/>
                </a:ln>
                <a:pattFill prst="dashHorz">
                  <a:fgClr>
                    <a:srgbClr val="00B0F0"/>
                  </a:fgClr>
                  <a:bgClr>
                    <a:srgbClr val="C00000"/>
                  </a:bgClr>
                </a:pattFill>
                <a:effectLst/>
                <a:uLnTx/>
                <a:uFillTx/>
                <a:latin typeface="Lucida Sans Typewriter" panose="020B0509030504030204" charset="0"/>
                <a:ea typeface="+mn-ea"/>
                <a:cs typeface="Lucida Sans Typewriter" panose="020B0509030504030204" charset="0"/>
              </a:rPr>
              <a:t>Skill Enhancement Courses</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w="28575" cmpd="dbl">
                  <a:solidFill>
                    <a:srgbClr val="FF0000"/>
                  </a:solidFill>
                  <a:prstDash val="solid"/>
                </a:ln>
                <a:pattFill prst="dashHorz">
                  <a:fgClr>
                    <a:srgbClr val="00B0F0"/>
                  </a:fgClr>
                  <a:bgClr>
                    <a:srgbClr val="C00000"/>
                  </a:bgClr>
                </a:pattFill>
                <a:effectLst/>
                <a:uLnTx/>
                <a:uFillTx/>
                <a:latin typeface="Lucida Sans Typewriter" panose="020B0509030504030204" charset="0"/>
                <a:ea typeface="+mn-ea"/>
                <a:cs typeface="Lucida Sans Typewriter" panose="020B0509030504030204" charset="0"/>
              </a:rPr>
              <a:t>Physics Department</a:t>
            </a:r>
            <a:endParaRPr kumimoji="0" lang="en-US" sz="2800" b="1" i="0" u="none" strike="noStrike" kern="1200" cap="none" spc="0" normalizeH="0" baseline="0" noProof="0">
              <a:ln>
                <a:noFill/>
              </a:ln>
              <a:solidFill>
                <a:prstClr val="black"/>
              </a:solidFill>
              <a:effectLst/>
              <a:uLnTx/>
              <a:uFillTx/>
              <a:latin typeface="Lucida Sans Typewriter" panose="020B0509030504030204" charset="0"/>
              <a:ea typeface="+mn-ea"/>
              <a:cs typeface="Lucida Sans Typewriter" panose="020B050903050403020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a:ln w="28575" cmpd="thickThin">
                  <a:solidFill>
                    <a:srgbClr val="5B9BD5">
                      <a:shade val="50000"/>
                    </a:srgbClr>
                  </a:solidFill>
                  <a:prstDash val="solid"/>
                </a:ln>
                <a:gradFill>
                  <a:gsLst>
                    <a:gs pos="37000">
                      <a:srgbClr val="C00000">
                        <a:lumMod val="59000"/>
                      </a:srgbClr>
                    </a:gs>
                    <a:gs pos="29000">
                      <a:srgbClr val="4472C4"/>
                    </a:gs>
                    <a:gs pos="90000">
                      <a:srgbClr val="4472C4">
                        <a:lumMod val="60000"/>
                        <a:lumOff val="40000"/>
                      </a:srgbClr>
                    </a:gs>
                  </a:gsLst>
                  <a:lin ang="13500000" scaled="0"/>
                </a:gradFill>
                <a:effectLst>
                  <a:reflection blurRad="6350" stA="53000" endA="300" endPos="35500" dir="5400000" sy="-90000" algn="bl" rotWithShape="0"/>
                </a:effectLst>
                <a:uLnTx/>
                <a:uFillTx/>
                <a:latin typeface="Lucida Sans Typewriter" panose="020B0509030504030204" charset="0"/>
                <a:ea typeface="+mn-ea"/>
                <a:cs typeface="Lucida Sans Typewriter" panose="020B0509030504030204" charset="0"/>
              </a:rPr>
              <a:t>1. PCB Designing and Fabrication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a:ln w="28575" cmpd="thickThin">
                  <a:solidFill>
                    <a:srgbClr val="5B9BD5">
                      <a:shade val="50000"/>
                    </a:srgbClr>
                  </a:solidFill>
                  <a:prstDash val="solid"/>
                </a:ln>
                <a:gradFill>
                  <a:gsLst>
                    <a:gs pos="37000">
                      <a:srgbClr val="C00000">
                        <a:lumMod val="59000"/>
                      </a:srgbClr>
                    </a:gs>
                    <a:gs pos="29000">
                      <a:srgbClr val="4472C4"/>
                    </a:gs>
                    <a:gs pos="90000">
                      <a:srgbClr val="4472C4">
                        <a:lumMod val="60000"/>
                        <a:lumOff val="40000"/>
                      </a:srgbClr>
                    </a:gs>
                  </a:gsLst>
                  <a:lin ang="13500000" scaled="0"/>
                </a:gradFill>
                <a:effectLst>
                  <a:reflection blurRad="6350" stA="53000" endA="300" endPos="35500" dir="5400000" sy="-90000" algn="bl" rotWithShape="0"/>
                </a:effectLst>
                <a:uLnTx/>
                <a:uFillTx/>
                <a:latin typeface="Lucida Sans Typewriter" panose="020B0509030504030204" charset="0"/>
                <a:ea typeface="+mn-ea"/>
                <a:cs typeface="Lucida Sans Typewriter" panose="020B0509030504030204" charset="0"/>
              </a:rPr>
              <a:t>2. Electronic Product Testing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a:ln w="28575" cmpd="thickThin">
                  <a:solidFill>
                    <a:srgbClr val="5B9BD5">
                      <a:shade val="50000"/>
                    </a:srgbClr>
                  </a:solidFill>
                  <a:prstDash val="solid"/>
                </a:ln>
                <a:gradFill>
                  <a:gsLst>
                    <a:gs pos="37000">
                      <a:srgbClr val="C00000">
                        <a:lumMod val="59000"/>
                      </a:srgbClr>
                    </a:gs>
                    <a:gs pos="29000">
                      <a:srgbClr val="4472C4"/>
                    </a:gs>
                    <a:gs pos="90000">
                      <a:srgbClr val="4472C4">
                        <a:lumMod val="60000"/>
                        <a:lumOff val="40000"/>
                      </a:srgbClr>
                    </a:gs>
                  </a:gsLst>
                  <a:lin ang="13500000" scaled="0"/>
                </a:gradFill>
                <a:effectLst>
                  <a:reflection blurRad="6350" stA="53000" endA="300" endPos="35500" dir="5400000" sy="-90000" algn="bl" rotWithShape="0"/>
                </a:effectLst>
                <a:uLnTx/>
                <a:uFillTx/>
                <a:latin typeface="Lucida Sans Typewriter" panose="020B0509030504030204" charset="0"/>
                <a:ea typeface="+mn-ea"/>
                <a:cs typeface="Lucida Sans Typewriter" panose="020B0509030504030204" charset="0"/>
              </a:rPr>
              <a:t>3. Analytics/Computing with </a:t>
            </a:r>
            <a:r>
              <a:rPr kumimoji="0" lang="en-US" sz="2800" b="1" i="0" u="none" strike="noStrike" kern="1200" cap="none" spc="0" normalizeH="0" baseline="0" noProof="0">
                <a:ln w="28575" cmpd="thickThin">
                  <a:solidFill>
                    <a:srgbClr val="5B9BD5">
                      <a:shade val="50000"/>
                    </a:srgbClr>
                  </a:solidFill>
                  <a:prstDash val="solid"/>
                </a:ln>
                <a:gradFill>
                  <a:gsLst>
                    <a:gs pos="37000">
                      <a:srgbClr val="C00000">
                        <a:lumMod val="88000"/>
                      </a:srgbClr>
                    </a:gs>
                    <a:gs pos="29000">
                      <a:srgbClr val="4472C4"/>
                    </a:gs>
                    <a:gs pos="90000">
                      <a:srgbClr val="4472C4">
                        <a:lumMod val="60000"/>
                        <a:lumOff val="40000"/>
                      </a:srgbClr>
                    </a:gs>
                  </a:gsLst>
                  <a:lin ang="13500000" scaled="0"/>
                </a:gradFill>
                <a:effectLst>
                  <a:reflection blurRad="6350" stA="53000" endA="300" endPos="35500" dir="5400000" sy="-90000" algn="bl" rotWithShape="0"/>
                </a:effectLst>
                <a:uLnTx/>
                <a:uFillTx/>
                <a:latin typeface="Lucida Sans Typewriter" panose="020B0509030504030204" charset="0"/>
                <a:ea typeface="+mn-ea"/>
                <a:cs typeface="Lucida Sans Typewriter" panose="020B0509030504030204" charset="0"/>
              </a:rPr>
              <a:t>Python</a:t>
            </a:r>
            <a:endParaRPr kumimoji="0" lang="en-US" sz="2800" b="1" i="0" u="none" strike="noStrike" kern="1200" cap="none" spc="0" normalizeH="0" baseline="0" noProof="0">
              <a:ln w="28575" cmpd="thickThin">
                <a:solidFill>
                  <a:srgbClr val="5B9BD5">
                    <a:shade val="50000"/>
                  </a:srgbClr>
                </a:solidFill>
                <a:prstDash val="solid"/>
              </a:ln>
              <a:gradFill>
                <a:gsLst>
                  <a:gs pos="37000">
                    <a:srgbClr val="C00000">
                      <a:lumMod val="59000"/>
                    </a:srgbClr>
                  </a:gs>
                  <a:gs pos="29000">
                    <a:srgbClr val="4472C4"/>
                  </a:gs>
                  <a:gs pos="90000">
                    <a:srgbClr val="4472C4">
                      <a:lumMod val="60000"/>
                      <a:lumOff val="40000"/>
                    </a:srgbClr>
                  </a:gs>
                </a:gsLst>
                <a:lin ang="13500000" scaled="0"/>
              </a:gradFill>
              <a:effectLst>
                <a:reflection blurRad="6350" stA="53000" endA="300" endPos="35500" dir="5400000" sy="-90000" algn="bl" rotWithShape="0"/>
              </a:effectLst>
              <a:uLnTx/>
              <a:uFillTx/>
              <a:latin typeface="Lucida Sans Typewriter" panose="020B0509030504030204" charset="0"/>
              <a:ea typeface="+mn-ea"/>
              <a:cs typeface="Lucida Sans Typewriter" panose="020B050903050403020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a:ln w="28575" cmpd="thickThin">
                  <a:solidFill>
                    <a:srgbClr val="5B9BD5">
                      <a:shade val="50000"/>
                    </a:srgbClr>
                  </a:solidFill>
                  <a:prstDash val="solid"/>
                </a:ln>
                <a:gradFill>
                  <a:gsLst>
                    <a:gs pos="37000">
                      <a:srgbClr val="C00000">
                        <a:lumMod val="59000"/>
                      </a:srgbClr>
                    </a:gs>
                    <a:gs pos="29000">
                      <a:srgbClr val="4472C4"/>
                    </a:gs>
                    <a:gs pos="90000">
                      <a:srgbClr val="4472C4">
                        <a:lumMod val="60000"/>
                        <a:lumOff val="40000"/>
                      </a:srgbClr>
                    </a:gs>
                  </a:gsLst>
                  <a:lin ang="13500000" scaled="0"/>
                </a:gradFill>
                <a:effectLst>
                  <a:reflection blurRad="6350" stA="53000" endA="300" endPos="35500" dir="5400000" sy="-90000" algn="bl" rotWithShape="0"/>
                </a:effectLst>
                <a:uLnTx/>
                <a:uFillTx/>
                <a:latin typeface="Lucida Sans Typewriter" panose="020B0509030504030204" charset="0"/>
                <a:ea typeface="+mn-ea"/>
                <a:cs typeface="Lucida Sans Typewriter" panose="020B0509030504030204" charset="0"/>
              </a:rPr>
              <a:t>4. Essentials of Python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a:ln w="28575" cmpd="thickThin">
                  <a:solidFill>
                    <a:srgbClr val="5B9BD5">
                      <a:shade val="50000"/>
                    </a:srgbClr>
                  </a:solidFill>
                  <a:prstDash val="solid"/>
                </a:ln>
                <a:gradFill>
                  <a:gsLst>
                    <a:gs pos="37000">
                      <a:srgbClr val="C00000">
                        <a:lumMod val="59000"/>
                      </a:srgbClr>
                    </a:gs>
                    <a:gs pos="29000">
                      <a:srgbClr val="4472C4"/>
                    </a:gs>
                    <a:gs pos="90000">
                      <a:srgbClr val="4472C4">
                        <a:lumMod val="60000"/>
                        <a:lumOff val="40000"/>
                      </a:srgbClr>
                    </a:gs>
                  </a:gsLst>
                  <a:lin ang="13500000" scaled="0"/>
                </a:gradFill>
                <a:effectLst>
                  <a:reflection blurRad="6350" stA="53000" endA="300" endPos="35500" dir="5400000" sy="-90000" algn="bl" rotWithShape="0"/>
                </a:effectLst>
                <a:uLnTx/>
                <a:uFillTx/>
                <a:latin typeface="Lucida Sans Typewriter" panose="020B0509030504030204" charset="0"/>
                <a:ea typeface="+mn-ea"/>
                <a:cs typeface="Lucida Sans Typewriter" panose="020B0509030504030204" charset="0"/>
              </a:rPr>
              <a:t>5. Programming with Python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a:ln w="28575" cmpd="thickThin">
                  <a:solidFill>
                    <a:srgbClr val="5B9BD5">
                      <a:shade val="50000"/>
                    </a:srgbClr>
                  </a:solidFill>
                  <a:prstDash val="solid"/>
                </a:ln>
                <a:gradFill>
                  <a:gsLst>
                    <a:gs pos="37000">
                      <a:srgbClr val="C00000">
                        <a:lumMod val="59000"/>
                      </a:srgbClr>
                    </a:gs>
                    <a:gs pos="29000">
                      <a:srgbClr val="4472C4"/>
                    </a:gs>
                    <a:gs pos="90000">
                      <a:srgbClr val="4472C4">
                        <a:lumMod val="60000"/>
                        <a:lumOff val="40000"/>
                      </a:srgbClr>
                    </a:gs>
                  </a:gsLst>
                  <a:lin ang="13500000" scaled="0"/>
                </a:gradFill>
                <a:effectLst>
                  <a:reflection blurRad="6350" stA="53000" endA="300" endPos="35500" dir="5400000" sy="-90000" algn="bl" rotWithShape="0"/>
                </a:effectLst>
                <a:uLnTx/>
                <a:uFillTx/>
                <a:latin typeface="Lucida Sans Typewriter" panose="020B0509030504030204" charset="0"/>
                <a:ea typeface="+mn-ea"/>
                <a:cs typeface="Lucida Sans Typewriter" panose="020B0509030504030204" charset="0"/>
              </a:rPr>
              <a:t>6. Document Preparation and Presentation Software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a:ln w="28575" cmpd="thickThin">
                  <a:solidFill>
                    <a:srgbClr val="5B9BD5">
                      <a:shade val="50000"/>
                    </a:srgbClr>
                  </a:solidFill>
                  <a:prstDash val="solid"/>
                </a:ln>
                <a:gradFill>
                  <a:gsLst>
                    <a:gs pos="37000">
                      <a:srgbClr val="C00000">
                        <a:lumMod val="59000"/>
                      </a:srgbClr>
                    </a:gs>
                    <a:gs pos="29000">
                      <a:srgbClr val="4472C4"/>
                    </a:gs>
                    <a:gs pos="90000">
                      <a:srgbClr val="4472C4">
                        <a:lumMod val="60000"/>
                        <a:lumOff val="40000"/>
                      </a:srgbClr>
                    </a:gs>
                  </a:gsLst>
                  <a:lin ang="13500000" scaled="0"/>
                </a:gradFill>
                <a:effectLst>
                  <a:reflection blurRad="6350" stA="53000" endA="300" endPos="35500" dir="5400000" sy="-90000" algn="bl" rotWithShape="0"/>
                </a:effectLst>
                <a:uLnTx/>
                <a:uFillTx/>
                <a:latin typeface="Lucida Sans Typewriter" panose="020B0509030504030204" charset="0"/>
                <a:ea typeface="+mn-ea"/>
                <a:cs typeface="Lucida Sans Typewriter" panose="020B0509030504030204" charset="0"/>
              </a:rPr>
              <a:t>7. Radiation Safety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0A4427-6D7B-75C8-C6E1-7150EF7441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5238664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9155" y="2575248"/>
            <a:ext cx="11833689" cy="212365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PCB Designing and Fabrication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SEC Paper (2-credits)</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697355" y="152400"/>
            <a:ext cx="8124190" cy="6572250"/>
            <a:chOff x="2673" y="240"/>
            <a:chExt cx="12794" cy="10350"/>
          </a:xfrm>
        </p:grpSpPr>
        <p:sp>
          <p:nvSpPr>
            <p:cNvPr id="3074" name="TextBox 1"/>
            <p:cNvSpPr txBox="1"/>
            <p:nvPr/>
          </p:nvSpPr>
          <p:spPr>
            <a:xfrm>
              <a:off x="5970" y="240"/>
              <a:ext cx="5798" cy="1235"/>
            </a:xfrm>
            <a:prstGeom prst="rect">
              <a:avLst/>
            </a:prstGeom>
            <a:noFill/>
            <a:ln w="9525">
              <a:noFill/>
            </a:ln>
          </p:spPr>
          <p:txBody>
            <a:bodyPr wrap="non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4500" b="1" i="0" u="sng" strike="noStrike" kern="1200" cap="none" spc="0" normalizeH="0" baseline="0" noProof="0" dirty="0">
                  <a:ln>
                    <a:noFill/>
                  </a:ln>
                  <a:solidFill>
                    <a:srgbClr val="C00000"/>
                  </a:solidFill>
                  <a:effectLst/>
                  <a:uLnTx/>
                  <a:uFillTx/>
                  <a:latin typeface="Baskerville Old Face" panose="02020602080505020303" pitchFamily="18" charset="0"/>
                  <a:ea typeface="+mn-ea"/>
                  <a:cs typeface="+mn-cs"/>
                </a:rPr>
                <a:t>ELIGIBILITY</a:t>
              </a:r>
            </a:p>
          </p:txBody>
        </p:sp>
        <p:sp>
          <p:nvSpPr>
            <p:cNvPr id="3076" name="TextBox 1"/>
            <p:cNvSpPr txBox="1"/>
            <p:nvPr/>
          </p:nvSpPr>
          <p:spPr>
            <a:xfrm>
              <a:off x="4650" y="5245"/>
              <a:ext cx="9005" cy="1235"/>
            </a:xfrm>
            <a:prstGeom prst="rect">
              <a:avLst/>
            </a:prstGeom>
            <a:noFill/>
            <a:ln w="9525">
              <a:noFill/>
            </a:ln>
          </p:spPr>
          <p:txBody>
            <a:bodyPr wrap="non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4500" b="1" i="0" u="sng" strike="noStrike" kern="1200" cap="none" spc="0" normalizeH="0" baseline="0" noProof="0" dirty="0">
                  <a:ln>
                    <a:noFill/>
                  </a:ln>
                  <a:solidFill>
                    <a:srgbClr val="C00000"/>
                  </a:solidFill>
                  <a:effectLst/>
                  <a:uLnTx/>
                  <a:uFillTx/>
                  <a:latin typeface="Baskerville Old Face" panose="02020602080505020303" pitchFamily="18" charset="0"/>
                  <a:ea typeface="+mn-ea"/>
                  <a:cs typeface="+mn-cs"/>
                </a:rPr>
                <a:t>TARGET AUDIENCE</a:t>
              </a:r>
            </a:p>
          </p:txBody>
        </p:sp>
        <p:sp>
          <p:nvSpPr>
            <p:cNvPr id="3077" name="TextBox 4"/>
            <p:cNvSpPr txBox="1"/>
            <p:nvPr/>
          </p:nvSpPr>
          <p:spPr>
            <a:xfrm>
              <a:off x="5691" y="6570"/>
              <a:ext cx="6480" cy="4021"/>
            </a:xfrm>
            <a:prstGeom prst="rect">
              <a:avLst/>
            </a:prstGeom>
            <a:noFill/>
            <a:ln w="9525">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3200" b="1" i="0" u="sng"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Students of all streams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2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Science</a:t>
              </a:r>
            </a:p>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Commerce</a:t>
              </a:r>
            </a:p>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Humanities</a:t>
              </a:r>
              <a:endParaRPr kumimoji="0"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6" name="Group 5"/>
            <p:cNvGrpSpPr/>
            <p:nvPr/>
          </p:nvGrpSpPr>
          <p:grpSpPr>
            <a:xfrm>
              <a:off x="2673" y="1440"/>
              <a:ext cx="12794" cy="3450"/>
              <a:chOff x="165" y="1290"/>
              <a:chExt cx="12480" cy="3330"/>
            </a:xfrm>
          </p:grpSpPr>
          <p:pic>
            <p:nvPicPr>
              <p:cNvPr id="4" name="Picture 3"/>
              <p:cNvPicPr>
                <a:picLocks noChangeAspect="1"/>
              </p:cNvPicPr>
              <p:nvPr/>
            </p:nvPicPr>
            <p:blipFill>
              <a:blip r:embed="rId2"/>
              <a:srcRect l="31055" t="40972" r="15161" b="45139"/>
              <a:stretch>
                <a:fillRect/>
              </a:stretch>
            </p:blipFill>
            <p:spPr>
              <a:xfrm>
                <a:off x="165" y="1290"/>
                <a:ext cx="12392" cy="1800"/>
              </a:xfrm>
              <a:prstGeom prst="rect">
                <a:avLst/>
              </a:prstGeom>
            </p:spPr>
          </p:pic>
          <p:pic>
            <p:nvPicPr>
              <p:cNvPr id="5" name="Picture 4"/>
              <p:cNvPicPr>
                <a:picLocks noChangeAspect="1"/>
              </p:cNvPicPr>
              <p:nvPr/>
            </p:nvPicPr>
            <p:blipFill>
              <a:blip r:embed="rId2"/>
              <a:srcRect l="31055" t="79591" r="14779" b="8603"/>
              <a:stretch>
                <a:fillRect/>
              </a:stretch>
            </p:blipFill>
            <p:spPr>
              <a:xfrm>
                <a:off x="165" y="3090"/>
                <a:ext cx="12480" cy="1530"/>
              </a:xfrm>
              <a:prstGeom prst="rect">
                <a:avLst/>
              </a:prstGeom>
            </p:spPr>
          </p:pic>
        </p:grpSp>
        <p:sp>
          <p:nvSpPr>
            <p:cNvPr id="7" name="Text Box 6"/>
            <p:cNvSpPr txBox="1"/>
            <p:nvPr/>
          </p:nvSpPr>
          <p:spPr>
            <a:xfrm>
              <a:off x="11188" y="3408"/>
              <a:ext cx="1652" cy="1452"/>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12</a:t>
              </a:r>
              <a:r>
                <a:rPr kumimoji="0" sz="1800" b="1"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th</a:t>
              </a:r>
              <a:r>
                <a:rPr kumimoji="0"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with</a:t>
              </a:r>
              <a:r>
                <a:rPr kumimoji="0"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any stream</a:t>
              </a: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endParaRPr>
            </a:p>
          </p:txBody>
        </p:sp>
      </p:gr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gradFill>
          <a:gsLst>
            <a:gs pos="31000">
              <a:schemeClr val="accent1">
                <a:lumMod val="5000"/>
                <a:lumOff val="95000"/>
              </a:schemeClr>
            </a:gs>
            <a:gs pos="61000">
              <a:schemeClr val="accent1">
                <a:lumMod val="45000"/>
                <a:lumOff val="55000"/>
              </a:schemeClr>
            </a:gs>
            <a:gs pos="73000">
              <a:schemeClr val="accent1">
                <a:lumMod val="45000"/>
                <a:lumOff val="55000"/>
                <a:alpha val="50000"/>
              </a:schemeClr>
            </a:gs>
            <a:gs pos="87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4098" name="Rectangle 1"/>
          <p:cNvSpPr/>
          <p:nvPr/>
        </p:nvSpPr>
        <p:spPr>
          <a:xfrm>
            <a:off x="133350" y="1057275"/>
            <a:ext cx="11924030" cy="5492750"/>
          </a:xfrm>
          <a:prstGeom prst="rect">
            <a:avLst/>
          </a:prstGeom>
          <a:noFill/>
          <a:ln w="9525">
            <a:noFill/>
          </a:ln>
        </p:spPr>
        <p:txBody>
          <a:bodyPr wrap="square">
            <a:spAutoFit/>
          </a:bodyPr>
          <a:lstStyle/>
          <a:p>
            <a:pPr marL="342900" marR="0" lvl="0" indent="-342900" algn="just" defTabSz="914400" rtl="0" eaLnBrk="0" fontAlgn="auto" latinLnBrk="0" hangingPunct="0">
              <a:lnSpc>
                <a:spcPct val="150000"/>
              </a:lnSpc>
              <a:spcBef>
                <a:spcPts val="0"/>
              </a:spcBef>
              <a:spcAft>
                <a:spcPts val="0"/>
              </a:spcAft>
              <a:buClrTx/>
              <a:buSzTx/>
              <a:buFont typeface="Wingdings" panose="05000000000000000000" charset="0"/>
              <a:buChar char="Ø"/>
              <a:tabLst/>
              <a:defRPr/>
            </a:pPr>
            <a:r>
              <a:rPr kumimoji="0" lang="en-US" sz="2600" b="1" i="0" u="none" strike="noStrike" kern="1200" cap="none" spc="0" normalizeH="0" baseline="0" noProof="0" dirty="0">
                <a:ln>
                  <a:noFill/>
                </a:ln>
                <a:solidFill>
                  <a:srgbClr val="171717"/>
                </a:solidFill>
                <a:effectLst/>
                <a:uLnTx/>
                <a:uFillTx/>
                <a:latin typeface="Times New Roman" panose="02020603050405020304" pitchFamily="18" charset="0"/>
                <a:ea typeface="SimSun" panose="02010600030101010101" pitchFamily="2" charset="-122"/>
                <a:cs typeface="+mn-cs"/>
              </a:rPr>
              <a:t>A</a:t>
            </a:r>
            <a:r>
              <a:rPr kumimoji="0" sz="2600" b="1" i="0" u="none" strike="noStrike" kern="1200" cap="none" spc="0" normalizeH="0" baseline="0" noProof="0" dirty="0">
                <a:ln>
                  <a:noFill/>
                </a:ln>
                <a:solidFill>
                  <a:srgbClr val="171717"/>
                </a:solidFill>
                <a:effectLst/>
                <a:uLnTx/>
                <a:uFillTx/>
                <a:latin typeface="Times New Roman" panose="02020603050405020304" pitchFamily="18" charset="0"/>
                <a:ea typeface="SimSun" panose="02010600030101010101" pitchFamily="2" charset="-122"/>
                <a:cs typeface="+mn-cs"/>
              </a:rPr>
              <a:t> comprehensive understanding and hands-on</a:t>
            </a:r>
            <a:r>
              <a:rPr kumimoji="0" lang="en-US" sz="2600" b="1" i="0" u="none" strike="noStrike" kern="1200" cap="none" spc="0" normalizeH="0" baseline="0" noProof="0" dirty="0">
                <a:ln>
                  <a:noFill/>
                </a:ln>
                <a:solidFill>
                  <a:srgbClr val="171717"/>
                </a:solidFill>
                <a:effectLst/>
                <a:uLnTx/>
                <a:uFillTx/>
                <a:latin typeface="Times New Roman" panose="02020603050405020304" pitchFamily="18" charset="0"/>
                <a:ea typeface="SimSun" panose="02010600030101010101" pitchFamily="2" charset="-122"/>
                <a:cs typeface="+mn-cs"/>
              </a:rPr>
              <a:t> </a:t>
            </a:r>
            <a:r>
              <a:rPr kumimoji="0" sz="2600" b="1" i="0" u="none" strike="noStrike" kern="1200" cap="none" spc="0" normalizeH="0" baseline="0" noProof="0" dirty="0">
                <a:ln>
                  <a:noFill/>
                </a:ln>
                <a:solidFill>
                  <a:srgbClr val="171717"/>
                </a:solidFill>
                <a:effectLst/>
                <a:uLnTx/>
                <a:uFillTx/>
                <a:latin typeface="Times New Roman" panose="02020603050405020304" pitchFamily="18" charset="0"/>
                <a:ea typeface="SimSun" panose="02010600030101010101" pitchFamily="2" charset="-122"/>
                <a:cs typeface="+mn-cs"/>
              </a:rPr>
              <a:t>exposure to various processes, industrial tools, protocols, design specifics which are involved in PCB Designing</a:t>
            </a:r>
            <a:r>
              <a:rPr kumimoji="0" lang="en-US" sz="2600" b="1" i="0" u="none" strike="noStrike" kern="1200" cap="none" spc="0" normalizeH="0" baseline="0" noProof="0" dirty="0">
                <a:ln>
                  <a:noFill/>
                </a:ln>
                <a:solidFill>
                  <a:srgbClr val="171717"/>
                </a:solidFill>
                <a:effectLst/>
                <a:uLnTx/>
                <a:uFillTx/>
                <a:latin typeface="Times New Roman" panose="02020603050405020304" pitchFamily="18" charset="0"/>
                <a:ea typeface="SimSun" panose="02010600030101010101" pitchFamily="2" charset="-122"/>
                <a:cs typeface="+mn-cs"/>
              </a:rPr>
              <a:t>.</a:t>
            </a:r>
          </a:p>
          <a:p>
            <a:pPr marL="342900" marR="0" lvl="0" indent="-342900" algn="just" defTabSz="914400" rtl="0" eaLnBrk="0" fontAlgn="auto" latinLnBrk="0" hangingPunct="0">
              <a:lnSpc>
                <a:spcPct val="150000"/>
              </a:lnSpc>
              <a:spcBef>
                <a:spcPts val="0"/>
              </a:spcBef>
              <a:spcAft>
                <a:spcPts val="0"/>
              </a:spcAft>
              <a:buClrTx/>
              <a:buSzTx/>
              <a:buFont typeface="Wingdings" panose="05000000000000000000" charset="0"/>
              <a:buChar char="Ø"/>
              <a:tabLst/>
              <a:defRPr/>
            </a:pPr>
            <a:r>
              <a:rPr kumimoji="0" lang="en-US" sz="2600" b="1" i="0" u="none" strike="noStrike" kern="1200" cap="none" spc="0" normalizeH="0" baseline="0" noProof="0" dirty="0">
                <a:ln>
                  <a:noFill/>
                </a:ln>
                <a:solidFill>
                  <a:srgbClr val="171717"/>
                </a:solidFill>
                <a:effectLst/>
                <a:uLnTx/>
                <a:uFillTx/>
                <a:latin typeface="Times New Roman" panose="02020603050405020304" pitchFamily="18" charset="0"/>
                <a:ea typeface="SimSun" panose="02010600030101010101" pitchFamily="2" charset="-122"/>
                <a:cs typeface="+mn-cs"/>
              </a:rPr>
              <a:t>S</a:t>
            </a:r>
            <a:r>
              <a:rPr kumimoji="0" sz="2600" b="1" i="0" u="none" strike="noStrike" kern="1200" cap="none" spc="0" normalizeH="0" baseline="0" noProof="0" dirty="0">
                <a:ln>
                  <a:noFill/>
                </a:ln>
                <a:solidFill>
                  <a:srgbClr val="171717"/>
                </a:solidFill>
                <a:effectLst/>
                <a:uLnTx/>
                <a:uFillTx/>
                <a:latin typeface="Times New Roman" panose="02020603050405020304" pitchFamily="18" charset="0"/>
                <a:ea typeface="SimSun" panose="02010600030101010101" pitchFamily="2" charset="-122"/>
                <a:cs typeface="+mn-cs"/>
              </a:rPr>
              <a:t>tudents can design an electronic printed circuit board </a:t>
            </a:r>
            <a:r>
              <a:rPr kumimoji="0" lang="en-US" sz="2600" b="1" i="0" u="none" strike="noStrike" kern="1200" cap="none" spc="0" normalizeH="0" baseline="0" noProof="0" dirty="0">
                <a:ln>
                  <a:noFill/>
                </a:ln>
                <a:solidFill>
                  <a:srgbClr val="171717"/>
                </a:solidFill>
                <a:effectLst/>
                <a:uLnTx/>
                <a:uFillTx/>
                <a:latin typeface="Times New Roman" panose="02020603050405020304" pitchFamily="18" charset="0"/>
                <a:ea typeface="SimSun" panose="02010600030101010101" pitchFamily="2" charset="-122"/>
                <a:cs typeface="+mn-cs"/>
              </a:rPr>
              <a:t>(PCB) </a:t>
            </a:r>
            <a:r>
              <a:rPr kumimoji="0" sz="2600" b="1" i="0" u="none" strike="noStrike" kern="1200" cap="none" spc="0" normalizeH="0" baseline="0" noProof="0" dirty="0">
                <a:ln>
                  <a:noFill/>
                </a:ln>
                <a:solidFill>
                  <a:srgbClr val="171717"/>
                </a:solidFill>
                <a:effectLst/>
                <a:uLnTx/>
                <a:uFillTx/>
                <a:latin typeface="Times New Roman" panose="02020603050405020304" pitchFamily="18" charset="0"/>
                <a:ea typeface="SimSun" panose="02010600030101010101" pitchFamily="2" charset="-122"/>
                <a:cs typeface="+mn-cs"/>
              </a:rPr>
              <a:t>for a specific application using industry-standard software.</a:t>
            </a:r>
          </a:p>
          <a:p>
            <a:pPr marL="342900" marR="0" lvl="0" indent="-342900" algn="just" defTabSz="914400" rtl="0" eaLnBrk="0" fontAlgn="auto" latinLnBrk="0" hangingPunct="0">
              <a:lnSpc>
                <a:spcPct val="150000"/>
              </a:lnSpc>
              <a:spcBef>
                <a:spcPts val="0"/>
              </a:spcBef>
              <a:spcAft>
                <a:spcPts val="0"/>
              </a:spcAft>
              <a:buClrTx/>
              <a:buSzTx/>
              <a:buFont typeface="Wingdings" panose="05000000000000000000" charset="0"/>
              <a:buChar char="Ø"/>
              <a:tabLst/>
              <a:defRPr/>
            </a:pPr>
            <a:r>
              <a:rPr kumimoji="0" sz="2600" b="1" i="0" u="none" strike="noStrike" kern="1200" cap="none" spc="0" normalizeH="0" baseline="0" noProof="0" dirty="0">
                <a:ln>
                  <a:noFill/>
                </a:ln>
                <a:solidFill>
                  <a:srgbClr val="171717"/>
                </a:solidFill>
                <a:effectLst/>
                <a:uLnTx/>
                <a:uFillTx/>
                <a:latin typeface="Times New Roman" panose="02020603050405020304" pitchFamily="18" charset="0"/>
                <a:ea typeface="SimSun" panose="02010600030101010101" pitchFamily="2" charset="-122"/>
                <a:cs typeface="+mn-cs"/>
              </a:rPr>
              <a:t>Familiarization of various types of devices/components that may be</a:t>
            </a:r>
            <a:r>
              <a:rPr kumimoji="0" lang="en-US" sz="2600" b="1" i="0" u="none" strike="noStrike" kern="1200" cap="none" spc="0" normalizeH="0" baseline="0" noProof="0" dirty="0">
                <a:ln>
                  <a:noFill/>
                </a:ln>
                <a:solidFill>
                  <a:srgbClr val="171717"/>
                </a:solidFill>
                <a:effectLst/>
                <a:uLnTx/>
                <a:uFillTx/>
                <a:latin typeface="Times New Roman" panose="02020603050405020304" pitchFamily="18" charset="0"/>
                <a:ea typeface="SimSun" panose="02010600030101010101" pitchFamily="2" charset="-122"/>
                <a:cs typeface="+mn-cs"/>
              </a:rPr>
              <a:t> </a:t>
            </a:r>
            <a:r>
              <a:rPr kumimoji="0" sz="2600" b="1" i="0" u="none" strike="noStrike" kern="1200" cap="none" spc="0" normalizeH="0" baseline="0" noProof="0" dirty="0">
                <a:ln>
                  <a:noFill/>
                </a:ln>
                <a:solidFill>
                  <a:srgbClr val="171717"/>
                </a:solidFill>
                <a:effectLst/>
                <a:uLnTx/>
                <a:uFillTx/>
                <a:latin typeface="Times New Roman" panose="02020603050405020304" pitchFamily="18" charset="0"/>
                <a:ea typeface="SimSun" panose="02010600030101010101" pitchFamily="2" charset="-122"/>
                <a:cs typeface="+mn-cs"/>
              </a:rPr>
              <a:t>mounted on PCB</a:t>
            </a:r>
            <a:r>
              <a:rPr kumimoji="0" lang="en-US" sz="2600" b="1" i="0" u="none" strike="noStrike" kern="1200" cap="none" spc="0" normalizeH="0" baseline="0" noProof="0" dirty="0">
                <a:ln>
                  <a:noFill/>
                </a:ln>
                <a:solidFill>
                  <a:srgbClr val="171717"/>
                </a:solidFill>
                <a:effectLst/>
                <a:uLnTx/>
                <a:uFillTx/>
                <a:latin typeface="Times New Roman" panose="02020603050405020304" pitchFamily="18" charset="0"/>
                <a:ea typeface="SimSun" panose="02010600030101010101" pitchFamily="2" charset="-122"/>
                <a:cs typeface="+mn-cs"/>
              </a:rPr>
              <a:t>.</a:t>
            </a:r>
          </a:p>
          <a:p>
            <a:pPr marL="342900" marR="0" lvl="0" indent="-342900" algn="just" defTabSz="914400" rtl="0" eaLnBrk="0" fontAlgn="auto" latinLnBrk="0" hangingPunct="0">
              <a:lnSpc>
                <a:spcPct val="150000"/>
              </a:lnSpc>
              <a:spcBef>
                <a:spcPts val="0"/>
              </a:spcBef>
              <a:spcAft>
                <a:spcPts val="0"/>
              </a:spcAft>
              <a:buClrTx/>
              <a:buSzTx/>
              <a:buFont typeface="Wingdings" panose="05000000000000000000" charset="0"/>
              <a:buChar char="Ø"/>
              <a:tabLst/>
              <a:defRPr/>
            </a:pPr>
            <a:r>
              <a:rPr kumimoji="0" sz="2600" b="1" i="0" u="none" strike="noStrike" kern="1200" cap="none" spc="0" normalizeH="0" baseline="0" noProof="0" dirty="0">
                <a:ln>
                  <a:noFill/>
                </a:ln>
                <a:solidFill>
                  <a:srgbClr val="171717"/>
                </a:solidFill>
                <a:effectLst/>
                <a:uLnTx/>
                <a:uFillTx/>
                <a:latin typeface="Times New Roman" panose="02020603050405020304" pitchFamily="18" charset="0"/>
                <a:ea typeface="SimSun" panose="02010600030101010101" pitchFamily="2" charset="-122"/>
                <a:cs typeface="+mn-cs"/>
              </a:rPr>
              <a:t>Understanding of the PCB layout techniques for optimized component density</a:t>
            </a:r>
            <a:r>
              <a:rPr kumimoji="0" lang="en-US" sz="2600" b="1" i="0" u="none" strike="noStrike" kern="1200" cap="none" spc="0" normalizeH="0" baseline="0" noProof="0" dirty="0">
                <a:ln>
                  <a:noFill/>
                </a:ln>
                <a:solidFill>
                  <a:srgbClr val="171717"/>
                </a:solidFill>
                <a:effectLst/>
                <a:uLnTx/>
                <a:uFillTx/>
                <a:latin typeface="Times New Roman" panose="02020603050405020304" pitchFamily="18" charset="0"/>
                <a:ea typeface="SimSun" panose="02010600030101010101" pitchFamily="2" charset="-122"/>
                <a:cs typeface="+mn-cs"/>
              </a:rPr>
              <a:t> </a:t>
            </a:r>
            <a:r>
              <a:rPr kumimoji="0" sz="2600" b="1" i="0" u="none" strike="noStrike" kern="1200" cap="none" spc="0" normalizeH="0" baseline="0" noProof="0" dirty="0">
                <a:ln>
                  <a:noFill/>
                </a:ln>
                <a:solidFill>
                  <a:srgbClr val="171717"/>
                </a:solidFill>
                <a:effectLst/>
                <a:uLnTx/>
                <a:uFillTx/>
                <a:latin typeface="Times New Roman" panose="02020603050405020304" pitchFamily="18" charset="0"/>
                <a:ea typeface="SimSun" panose="02010600030101010101" pitchFamily="2" charset="-122"/>
                <a:cs typeface="+mn-cs"/>
              </a:rPr>
              <a:t>and power saving. </a:t>
            </a:r>
          </a:p>
          <a:p>
            <a:pPr marL="342900" marR="0" lvl="0" indent="-342900" algn="just" defTabSz="914400" rtl="0" eaLnBrk="0" fontAlgn="auto" latinLnBrk="0" hangingPunct="0">
              <a:lnSpc>
                <a:spcPct val="150000"/>
              </a:lnSpc>
              <a:spcBef>
                <a:spcPts val="0"/>
              </a:spcBef>
              <a:spcAft>
                <a:spcPts val="0"/>
              </a:spcAft>
              <a:buClrTx/>
              <a:buSzTx/>
              <a:buFont typeface="Wingdings" panose="05000000000000000000" charset="0"/>
              <a:buChar char="Ø"/>
              <a:tabLst/>
              <a:defRPr/>
            </a:pPr>
            <a:r>
              <a:rPr kumimoji="0" sz="2600" b="1" i="0" u="none" strike="noStrike" kern="1200" cap="none" spc="0" normalizeH="0" baseline="0" noProof="0" dirty="0">
                <a:ln>
                  <a:noFill/>
                </a:ln>
                <a:solidFill>
                  <a:srgbClr val="171717"/>
                </a:solidFill>
                <a:effectLst/>
                <a:uLnTx/>
                <a:uFillTx/>
                <a:latin typeface="Times New Roman" panose="02020603050405020304" pitchFamily="18" charset="0"/>
                <a:ea typeface="SimSun" panose="02010600030101010101" pitchFamily="2" charset="-122"/>
                <a:cs typeface="+mn-cs"/>
              </a:rPr>
              <a:t>Understanding of the current trends and scope of the PCB industry</a:t>
            </a:r>
            <a:r>
              <a:rPr kumimoji="0" lang="en-US" sz="2600" b="1" i="0" u="none" strike="noStrike" kern="1200" cap="none" spc="0" normalizeH="0" baseline="0" noProof="0" dirty="0">
                <a:ln>
                  <a:noFill/>
                </a:ln>
                <a:solidFill>
                  <a:srgbClr val="171717"/>
                </a:solidFill>
                <a:effectLst/>
                <a:uLnTx/>
                <a:uFillTx/>
                <a:latin typeface="Times New Roman" panose="02020603050405020304" pitchFamily="18" charset="0"/>
                <a:ea typeface="SimSun" panose="02010600030101010101" pitchFamily="2" charset="-122"/>
                <a:cs typeface="+mn-cs"/>
              </a:rPr>
              <a:t>.</a:t>
            </a:r>
          </a:p>
        </p:txBody>
      </p:sp>
      <p:sp>
        <p:nvSpPr>
          <p:cNvPr id="4099" name="TextBox 2"/>
          <p:cNvSpPr txBox="1"/>
          <p:nvPr/>
        </p:nvSpPr>
        <p:spPr>
          <a:xfrm>
            <a:off x="2528888" y="152400"/>
            <a:ext cx="6777037" cy="784225"/>
          </a:xfrm>
          <a:prstGeom prst="rect">
            <a:avLst/>
          </a:prstGeom>
          <a:noFill/>
          <a:ln w="9525">
            <a:noFill/>
          </a:ln>
        </p:spPr>
        <p:txBody>
          <a:bodyPr wrap="non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4500" b="1" i="0" u="sng" strike="noStrike" kern="1200" cap="none" spc="0" normalizeH="0" baseline="0" noProof="0" dirty="0">
                <a:ln>
                  <a:noFill/>
                </a:ln>
                <a:solidFill>
                  <a:srgbClr val="C00000"/>
                </a:solidFill>
                <a:effectLst/>
                <a:uLnTx/>
                <a:uFillTx/>
                <a:latin typeface="Baskerville Old Face" panose="02020602080505020303" pitchFamily="18" charset="0"/>
                <a:ea typeface="+mn-ea"/>
                <a:cs typeface="+mn-cs"/>
              </a:rPr>
              <a:t>LEARNING OBJECTIVES</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CB-Manufacturing-Steps"/>
          <p:cNvPicPr>
            <a:picLocks noChangeAspect="1" noChangeArrowheads="1"/>
          </p:cNvPicPr>
          <p:nvPr/>
        </p:nvPicPr>
        <p:blipFill rotWithShape="1">
          <a:blip r:embed="rId2">
            <a:extLst>
              <a:ext uri="{28A0092B-C50C-407E-A947-70E740481C1C}">
                <a14:useLocalDpi xmlns:a14="http://schemas.microsoft.com/office/drawing/2010/main" val="0"/>
              </a:ext>
            </a:extLst>
          </a:blip>
          <a:srcRect l="740" t="7191" r="2277" b="4155"/>
          <a:stretch>
            <a:fillRect/>
          </a:stretch>
        </p:blipFill>
        <p:spPr bwMode="auto">
          <a:xfrm>
            <a:off x="1110342" y="737123"/>
            <a:ext cx="9815805" cy="597159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638231" y="125191"/>
            <a:ext cx="6097554"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Steps involved in PCB Designing</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822705" y="119745"/>
            <a:ext cx="7046944" cy="7683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a:ea typeface="+mn-ea"/>
                <a:cs typeface="+mn-cs"/>
              </a:rPr>
              <a:t>PCB Designing Applications</a:t>
            </a:r>
          </a:p>
        </p:txBody>
      </p:sp>
      <p:pic>
        <p:nvPicPr>
          <p:cNvPr id="2" name="Picture 1" descr="PCB-applications"/>
          <p:cNvPicPr>
            <a:picLocks noChangeAspect="1"/>
          </p:cNvPicPr>
          <p:nvPr/>
        </p:nvPicPr>
        <p:blipFill>
          <a:blip r:embed="rId2"/>
          <a:stretch>
            <a:fillRect/>
          </a:stretch>
        </p:blipFill>
        <p:spPr>
          <a:xfrm>
            <a:off x="3514090" y="1059815"/>
            <a:ext cx="5401310" cy="5588000"/>
          </a:xfrm>
          <a:prstGeom prst="rect">
            <a:avLst/>
          </a:prstGeom>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4577" y="2575248"/>
            <a:ext cx="10062845" cy="212280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Electronic Product Testing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SEC Paper (2-credits)</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266825" y="152400"/>
            <a:ext cx="9747250" cy="6572250"/>
            <a:chOff x="1995" y="240"/>
            <a:chExt cx="15350" cy="10350"/>
          </a:xfrm>
        </p:grpSpPr>
        <p:sp>
          <p:nvSpPr>
            <p:cNvPr id="3074" name="TextBox 1"/>
            <p:cNvSpPr txBox="1"/>
            <p:nvPr/>
          </p:nvSpPr>
          <p:spPr>
            <a:xfrm>
              <a:off x="5970" y="240"/>
              <a:ext cx="5798" cy="1235"/>
            </a:xfrm>
            <a:prstGeom prst="rect">
              <a:avLst/>
            </a:prstGeom>
            <a:noFill/>
            <a:ln w="9525">
              <a:noFill/>
            </a:ln>
          </p:spPr>
          <p:txBody>
            <a:bodyPr wrap="non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4500" b="1" i="0" u="sng" strike="noStrike" kern="1200" cap="none" spc="0" normalizeH="0" baseline="0" noProof="0" dirty="0">
                  <a:ln>
                    <a:noFill/>
                  </a:ln>
                  <a:solidFill>
                    <a:srgbClr val="C00000"/>
                  </a:solidFill>
                  <a:effectLst/>
                  <a:uLnTx/>
                  <a:uFillTx/>
                  <a:latin typeface="Baskerville Old Face" panose="02020602080505020303" pitchFamily="18" charset="0"/>
                  <a:ea typeface="+mn-ea"/>
                  <a:cs typeface="+mn-cs"/>
                </a:rPr>
                <a:t>ELIGIBILITY</a:t>
              </a:r>
            </a:p>
          </p:txBody>
        </p:sp>
        <p:sp>
          <p:nvSpPr>
            <p:cNvPr id="3076" name="TextBox 1"/>
            <p:cNvSpPr txBox="1"/>
            <p:nvPr/>
          </p:nvSpPr>
          <p:spPr>
            <a:xfrm>
              <a:off x="4650" y="5245"/>
              <a:ext cx="9005" cy="1235"/>
            </a:xfrm>
            <a:prstGeom prst="rect">
              <a:avLst/>
            </a:prstGeom>
            <a:noFill/>
            <a:ln w="9525">
              <a:noFill/>
            </a:ln>
          </p:spPr>
          <p:txBody>
            <a:bodyPr wrap="non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4500" b="1" i="0" u="sng" strike="noStrike" kern="1200" cap="none" spc="0" normalizeH="0" baseline="0" noProof="0" dirty="0">
                  <a:ln>
                    <a:noFill/>
                  </a:ln>
                  <a:solidFill>
                    <a:srgbClr val="C00000"/>
                  </a:solidFill>
                  <a:effectLst/>
                  <a:uLnTx/>
                  <a:uFillTx/>
                  <a:latin typeface="Baskerville Old Face" panose="02020602080505020303" pitchFamily="18" charset="0"/>
                  <a:ea typeface="+mn-ea"/>
                  <a:cs typeface="+mn-cs"/>
                </a:rPr>
                <a:t>TARGET AUDIENCE</a:t>
              </a:r>
            </a:p>
          </p:txBody>
        </p:sp>
        <p:sp>
          <p:nvSpPr>
            <p:cNvPr id="3077" name="TextBox 4"/>
            <p:cNvSpPr txBox="1"/>
            <p:nvPr/>
          </p:nvSpPr>
          <p:spPr>
            <a:xfrm>
              <a:off x="5691" y="6570"/>
              <a:ext cx="6480" cy="4021"/>
            </a:xfrm>
            <a:prstGeom prst="rect">
              <a:avLst/>
            </a:prstGeom>
            <a:noFill/>
            <a:ln w="9525">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3200" b="1" i="0" u="sng"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Students of all streams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2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Science</a:t>
              </a:r>
            </a:p>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Commerce</a:t>
              </a:r>
            </a:p>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Humanities</a:t>
              </a:r>
              <a:endParaRPr kumimoji="0"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2" name="Picture 1"/>
            <p:cNvPicPr>
              <a:picLocks noChangeAspect="1"/>
            </p:cNvPicPr>
            <p:nvPr/>
          </p:nvPicPr>
          <p:blipFill>
            <a:blip r:embed="rId2"/>
            <a:srcRect l="39518" t="31134" r="20833" b="51968"/>
            <a:stretch>
              <a:fillRect/>
            </a:stretch>
          </p:blipFill>
          <p:spPr>
            <a:xfrm>
              <a:off x="1995" y="1475"/>
              <a:ext cx="15350" cy="3680"/>
            </a:xfrm>
            <a:prstGeom prst="rect">
              <a:avLst/>
            </a:prstGeom>
          </p:spPr>
        </p:pic>
        <p:sp>
          <p:nvSpPr>
            <p:cNvPr id="3" name="Text Box 2"/>
            <p:cNvSpPr txBox="1"/>
            <p:nvPr/>
          </p:nvSpPr>
          <p:spPr>
            <a:xfrm>
              <a:off x="12172" y="3703"/>
              <a:ext cx="2212" cy="1113"/>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12</a:t>
              </a:r>
              <a:r>
                <a:rPr kumimoji="0" sz="2000" b="1"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th</a:t>
              </a:r>
              <a:r>
                <a:rPr kumimoji="0"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with</a:t>
              </a:r>
              <a:r>
                <a:rPr kumimoji="0"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any stream</a:t>
              </a: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endParaRPr>
            </a:p>
          </p:txBody>
        </p:sp>
      </p:gr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gradFill>
          <a:gsLst>
            <a:gs pos="72000">
              <a:srgbClr val="78AC42">
                <a:alpha val="38000"/>
              </a:srgbClr>
            </a:gs>
            <a:gs pos="29000">
              <a:srgbClr val="9EE256">
                <a:alpha val="89000"/>
              </a:srgbClr>
            </a:gs>
          </a:gsLst>
          <a:lin ang="5400000" scaled="0"/>
        </a:gradFill>
        <a:effectLst/>
      </p:bgPr>
    </p:bg>
    <p:spTree>
      <p:nvGrpSpPr>
        <p:cNvPr id="1" name=""/>
        <p:cNvGrpSpPr/>
        <p:nvPr/>
      </p:nvGrpSpPr>
      <p:grpSpPr>
        <a:xfrm>
          <a:off x="0" y="0"/>
          <a:ext cx="0" cy="0"/>
          <a:chOff x="0" y="0"/>
          <a:chExt cx="0" cy="0"/>
        </a:xfrm>
      </p:grpSpPr>
      <p:sp>
        <p:nvSpPr>
          <p:cNvPr id="4098" name="Rectangle 1"/>
          <p:cNvSpPr/>
          <p:nvPr/>
        </p:nvSpPr>
        <p:spPr>
          <a:xfrm>
            <a:off x="133350" y="1057275"/>
            <a:ext cx="11924030" cy="5631180"/>
          </a:xfrm>
          <a:prstGeom prst="rect">
            <a:avLst/>
          </a:prstGeom>
          <a:noFill/>
          <a:ln w="9525">
            <a:noFill/>
          </a:ln>
        </p:spPr>
        <p:txBody>
          <a:bodyPr wrap="square">
            <a:spAutoFit/>
          </a:bodyPr>
          <a:lstStyle/>
          <a:p>
            <a:pPr marL="342900" marR="0" lvl="0" indent="-342900" algn="just" defTabSz="914400" rtl="0" eaLnBrk="0" fontAlgn="auto" latinLnBrk="0" hangingPunct="0">
              <a:lnSpc>
                <a:spcPct val="150000"/>
              </a:lnSpc>
              <a:spcBef>
                <a:spcPts val="0"/>
              </a:spcBef>
              <a:spcAft>
                <a:spcPts val="0"/>
              </a:spcAft>
              <a:buClrTx/>
              <a:buSzTx/>
              <a:buFont typeface="Wingdings" panose="05000000000000000000" charset="0"/>
              <a:buChar char="Ø"/>
              <a:tabLst/>
              <a:defRPr/>
            </a:pPr>
            <a:r>
              <a:rPr kumimoji="0" lang="en-US" sz="3000" b="1" i="0" u="none" strike="noStrike" kern="1200" cap="none" spc="0" normalizeH="0" baseline="0" noProof="0" dirty="0">
                <a:ln>
                  <a:noFill/>
                </a:ln>
                <a:solidFill>
                  <a:srgbClr val="171717"/>
                </a:solidFill>
                <a:effectLst/>
                <a:uLnTx/>
                <a:uFillTx/>
                <a:latin typeface="Times New Roman" panose="02020603050405020304" pitchFamily="18" charset="0"/>
                <a:ea typeface="SimSun" panose="02010600030101010101" pitchFamily="2" charset="-122"/>
                <a:cs typeface="+mn-cs"/>
              </a:rPr>
              <a:t>T</a:t>
            </a:r>
            <a:r>
              <a:rPr kumimoji="0" sz="3000" b="1" i="0" u="none" strike="noStrike" kern="1200" cap="none" spc="0" normalizeH="0" baseline="0" noProof="0" dirty="0">
                <a:ln>
                  <a:noFill/>
                </a:ln>
                <a:solidFill>
                  <a:srgbClr val="171717"/>
                </a:solidFill>
                <a:effectLst/>
                <a:uLnTx/>
                <a:uFillTx/>
                <a:latin typeface="Times New Roman" panose="02020603050405020304" pitchFamily="18" charset="0"/>
                <a:ea typeface="SimSun" panose="02010600030101010101" pitchFamily="2" charset="-122"/>
                <a:cs typeface="+mn-cs"/>
              </a:rPr>
              <a:t>o enable students for testing of various electronic and electrical components and instruments. </a:t>
            </a:r>
          </a:p>
          <a:p>
            <a:pPr marL="342900" marR="0" lvl="0" indent="-342900" algn="just" defTabSz="914400" rtl="0" eaLnBrk="0" fontAlgn="auto" latinLnBrk="0" hangingPunct="0">
              <a:lnSpc>
                <a:spcPct val="150000"/>
              </a:lnSpc>
              <a:spcBef>
                <a:spcPts val="0"/>
              </a:spcBef>
              <a:spcAft>
                <a:spcPts val="0"/>
              </a:spcAft>
              <a:buClrTx/>
              <a:buSzTx/>
              <a:buFont typeface="Wingdings" panose="05000000000000000000" charset="0"/>
              <a:buChar char="Ø"/>
              <a:tabLst/>
              <a:defRPr/>
            </a:pPr>
            <a:r>
              <a:rPr kumimoji="0" sz="3000" b="1" i="0" u="none" strike="noStrike" kern="1200" cap="none" spc="0" normalizeH="0" baseline="0" noProof="0" dirty="0">
                <a:ln>
                  <a:noFill/>
                </a:ln>
                <a:solidFill>
                  <a:srgbClr val="171717"/>
                </a:solidFill>
                <a:effectLst/>
                <a:uLnTx/>
                <a:uFillTx/>
                <a:latin typeface="Times New Roman" panose="02020603050405020304" pitchFamily="18" charset="0"/>
                <a:ea typeface="SimSun" panose="02010600030101010101" pitchFamily="2" charset="-122"/>
                <a:cs typeface="+mn-cs"/>
                <a:sym typeface="+mn-ea"/>
              </a:rPr>
              <a:t>Practice soldering and de-soldering processes with correct methods.</a:t>
            </a:r>
            <a:endParaRPr kumimoji="0" sz="3000" b="1" i="0" u="none" strike="noStrike" kern="1200" cap="none" spc="0" normalizeH="0" baseline="0" noProof="0" dirty="0">
              <a:ln>
                <a:noFill/>
              </a:ln>
              <a:solidFill>
                <a:srgbClr val="171717"/>
              </a:solidFill>
              <a:effectLst/>
              <a:uLnTx/>
              <a:uFillTx/>
              <a:latin typeface="Times New Roman" panose="02020603050405020304" pitchFamily="18" charset="0"/>
              <a:ea typeface="SimSun" panose="02010600030101010101" pitchFamily="2" charset="-122"/>
              <a:cs typeface="+mn-cs"/>
            </a:endParaRPr>
          </a:p>
          <a:p>
            <a:pPr marL="342900" marR="0" lvl="0" indent="-342900" algn="just" defTabSz="914400" rtl="0" eaLnBrk="0" fontAlgn="auto" latinLnBrk="0" hangingPunct="0">
              <a:lnSpc>
                <a:spcPct val="150000"/>
              </a:lnSpc>
              <a:spcBef>
                <a:spcPts val="0"/>
              </a:spcBef>
              <a:spcAft>
                <a:spcPts val="0"/>
              </a:spcAft>
              <a:buClrTx/>
              <a:buSzTx/>
              <a:buFont typeface="Wingdings" panose="05000000000000000000" charset="0"/>
              <a:buChar char="Ø"/>
              <a:tabLst/>
              <a:defRPr/>
            </a:pPr>
            <a:r>
              <a:rPr kumimoji="0" lang="en-US" sz="3000" b="1" i="0" u="none" strike="noStrike" kern="1200" cap="none" spc="0" normalizeH="0" baseline="0" noProof="0" dirty="0">
                <a:ln>
                  <a:noFill/>
                </a:ln>
                <a:solidFill>
                  <a:srgbClr val="171717"/>
                </a:solidFill>
                <a:effectLst/>
                <a:uLnTx/>
                <a:uFillTx/>
                <a:latin typeface="Times New Roman" panose="02020603050405020304" pitchFamily="18" charset="0"/>
                <a:ea typeface="SimSun" panose="02010600030101010101" pitchFamily="2" charset="-122"/>
                <a:cs typeface="+mn-cs"/>
              </a:rPr>
              <a:t>S</a:t>
            </a:r>
            <a:r>
              <a:rPr kumimoji="0" sz="3000" b="1" i="0" u="none" strike="noStrike" kern="1200" cap="none" spc="0" normalizeH="0" baseline="0" noProof="0" dirty="0">
                <a:ln>
                  <a:noFill/>
                </a:ln>
                <a:solidFill>
                  <a:srgbClr val="171717"/>
                </a:solidFill>
                <a:effectLst/>
                <a:uLnTx/>
                <a:uFillTx/>
                <a:latin typeface="Times New Roman" panose="02020603050405020304" pitchFamily="18" charset="0"/>
                <a:ea typeface="SimSun" panose="02010600030101010101" pitchFamily="2" charset="-122"/>
                <a:cs typeface="+mn-cs"/>
              </a:rPr>
              <a:t>tudents </a:t>
            </a:r>
            <a:r>
              <a:rPr kumimoji="0" lang="en-US" sz="3000" b="1" i="0" u="none" strike="noStrike" kern="1200" cap="none" spc="0" normalizeH="0" baseline="0" noProof="0" dirty="0">
                <a:ln>
                  <a:noFill/>
                </a:ln>
                <a:solidFill>
                  <a:srgbClr val="171717"/>
                </a:solidFill>
                <a:effectLst/>
                <a:uLnTx/>
                <a:uFillTx/>
                <a:latin typeface="Times New Roman" panose="02020603050405020304" pitchFamily="18" charset="0"/>
                <a:ea typeface="SimSun" panose="02010600030101010101" pitchFamily="2" charset="-122"/>
                <a:cs typeface="+mn-cs"/>
              </a:rPr>
              <a:t>will have </a:t>
            </a:r>
            <a:r>
              <a:rPr kumimoji="0" sz="3000" b="1" i="0" u="none" strike="noStrike" kern="1200" cap="none" spc="0" normalizeH="0" baseline="0" noProof="0" dirty="0">
                <a:ln>
                  <a:noFill/>
                </a:ln>
                <a:solidFill>
                  <a:srgbClr val="171717"/>
                </a:solidFill>
                <a:effectLst/>
                <a:uLnTx/>
                <a:uFillTx/>
                <a:latin typeface="Times New Roman" panose="02020603050405020304" pitchFamily="18" charset="0"/>
                <a:ea typeface="SimSun" panose="02010600030101010101" pitchFamily="2" charset="-122"/>
                <a:cs typeface="+mn-cs"/>
              </a:rPr>
              <a:t>insight knowledge of SMPS, UPS and batteries along with maintenance of consumer electronics gadgets like computers, Audio Amplifiers, Induction Top, Solar Panel etc. </a:t>
            </a:r>
          </a:p>
          <a:p>
            <a:pPr marL="342900" marR="0" lvl="0" indent="-342900" algn="just" defTabSz="914400" rtl="0" eaLnBrk="0" fontAlgn="auto" latinLnBrk="0" hangingPunct="0">
              <a:lnSpc>
                <a:spcPct val="150000"/>
              </a:lnSpc>
              <a:spcBef>
                <a:spcPts val="0"/>
              </a:spcBef>
              <a:spcAft>
                <a:spcPts val="0"/>
              </a:spcAft>
              <a:buClrTx/>
              <a:buSzTx/>
              <a:buFont typeface="Wingdings" panose="05000000000000000000" charset="0"/>
              <a:buChar char="Ø"/>
              <a:tabLst/>
              <a:defRPr/>
            </a:pPr>
            <a:r>
              <a:rPr kumimoji="0" lang="en-US" sz="3000" b="1" i="0" u="none" strike="noStrike" kern="1200" cap="none" spc="0" normalizeH="0" baseline="0" noProof="0" dirty="0">
                <a:ln>
                  <a:noFill/>
                </a:ln>
                <a:solidFill>
                  <a:srgbClr val="171717"/>
                </a:solidFill>
                <a:effectLst/>
                <a:uLnTx/>
                <a:uFillTx/>
                <a:latin typeface="Times New Roman" panose="02020603050405020304" pitchFamily="18" charset="0"/>
                <a:ea typeface="SimSun" panose="02010600030101010101" pitchFamily="2" charset="-122"/>
                <a:cs typeface="+mn-cs"/>
              </a:rPr>
              <a:t>C</a:t>
            </a:r>
            <a:r>
              <a:rPr kumimoji="0" sz="3000" b="1" i="0" u="none" strike="noStrike" kern="1200" cap="none" spc="0" normalizeH="0" baseline="0" noProof="0" dirty="0">
                <a:ln>
                  <a:noFill/>
                </a:ln>
                <a:solidFill>
                  <a:srgbClr val="171717"/>
                </a:solidFill>
                <a:effectLst/>
                <a:uLnTx/>
                <a:uFillTx/>
                <a:latin typeface="Times New Roman" panose="02020603050405020304" pitchFamily="18" charset="0"/>
                <a:ea typeface="SimSun" panose="02010600030101010101" pitchFamily="2" charset="-122"/>
                <a:cs typeface="+mn-cs"/>
              </a:rPr>
              <a:t>apab</a:t>
            </a:r>
            <a:r>
              <a:rPr kumimoji="0" lang="en-US" sz="3000" b="1" i="0" u="none" strike="noStrike" kern="1200" cap="none" spc="0" normalizeH="0" baseline="0" noProof="0" dirty="0">
                <a:ln>
                  <a:noFill/>
                </a:ln>
                <a:solidFill>
                  <a:srgbClr val="171717"/>
                </a:solidFill>
                <a:effectLst/>
                <a:uLnTx/>
                <a:uFillTx/>
                <a:latin typeface="Times New Roman" panose="02020603050405020304" pitchFamily="18" charset="0"/>
                <a:ea typeface="SimSun" panose="02010600030101010101" pitchFamily="2" charset="-122"/>
                <a:cs typeface="+mn-cs"/>
              </a:rPr>
              <a:t>le</a:t>
            </a:r>
            <a:r>
              <a:rPr kumimoji="0" sz="3000" b="1" i="0" u="none" strike="noStrike" kern="1200" cap="none" spc="0" normalizeH="0" baseline="0" noProof="0" dirty="0">
                <a:ln>
                  <a:noFill/>
                </a:ln>
                <a:solidFill>
                  <a:srgbClr val="171717"/>
                </a:solidFill>
                <a:effectLst/>
                <a:uLnTx/>
                <a:uFillTx/>
                <a:latin typeface="Times New Roman" panose="02020603050405020304" pitchFamily="18" charset="0"/>
                <a:ea typeface="SimSun" panose="02010600030101010101" pitchFamily="2" charset="-122"/>
                <a:cs typeface="+mn-cs"/>
              </a:rPr>
              <a:t> of assembling, fault diagnosis and rectification in a systematic way. </a:t>
            </a:r>
          </a:p>
        </p:txBody>
      </p:sp>
      <p:sp>
        <p:nvSpPr>
          <p:cNvPr id="4099" name="TextBox 2"/>
          <p:cNvSpPr txBox="1"/>
          <p:nvPr/>
        </p:nvSpPr>
        <p:spPr>
          <a:xfrm>
            <a:off x="2528888" y="152400"/>
            <a:ext cx="6777037" cy="784225"/>
          </a:xfrm>
          <a:prstGeom prst="rect">
            <a:avLst/>
          </a:prstGeom>
          <a:noFill/>
          <a:ln w="9525">
            <a:noFill/>
          </a:ln>
        </p:spPr>
        <p:txBody>
          <a:bodyPr wrap="non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4500" b="1" i="0" u="sng" strike="noStrike" kern="1200" cap="none" spc="0" normalizeH="0" baseline="0" noProof="0" dirty="0">
                <a:ln>
                  <a:noFill/>
                </a:ln>
                <a:solidFill>
                  <a:srgbClr val="C00000"/>
                </a:solidFill>
                <a:effectLst/>
                <a:uLnTx/>
                <a:uFillTx/>
                <a:latin typeface="Baskerville Old Face" panose="02020602080505020303" pitchFamily="18" charset="0"/>
                <a:ea typeface="+mn-ea"/>
                <a:cs typeface="+mn-cs"/>
              </a:rPr>
              <a:t>LEARNING OBJECTIVES</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22400" y="120015"/>
            <a:ext cx="9933305" cy="7683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a:ea typeface="+mn-ea"/>
                <a:cs typeface="+mn-cs"/>
              </a:rPr>
              <a:t>Electronic Product Testing Applications</a:t>
            </a:r>
          </a:p>
        </p:txBody>
      </p:sp>
      <p:pic>
        <p:nvPicPr>
          <p:cNvPr id="3" name="Picture 2" descr="Electric_Product_Icon"/>
          <p:cNvPicPr>
            <a:picLocks noChangeAspect="1"/>
          </p:cNvPicPr>
          <p:nvPr/>
        </p:nvPicPr>
        <p:blipFill>
          <a:blip r:embed="rId2"/>
          <a:stretch>
            <a:fillRect/>
          </a:stretch>
        </p:blipFill>
        <p:spPr>
          <a:xfrm>
            <a:off x="219075" y="1047750"/>
            <a:ext cx="7531100" cy="5648325"/>
          </a:xfrm>
          <a:prstGeom prst="rect">
            <a:avLst/>
          </a:prstGeom>
        </p:spPr>
      </p:pic>
      <p:sp>
        <p:nvSpPr>
          <p:cNvPr id="4" name="Text Box 3"/>
          <p:cNvSpPr txBox="1"/>
          <p:nvPr/>
        </p:nvSpPr>
        <p:spPr>
          <a:xfrm>
            <a:off x="7905750" y="1447800"/>
            <a:ext cx="4064000" cy="4831080"/>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charset="0"/>
              <a:buChar char="o"/>
              <a:tabLst/>
              <a:defRPr/>
            </a:pPr>
            <a:r>
              <a:rPr kumimoji="0" lang="en-US" sz="2800" b="1" i="0" u="none" strike="noStrike" kern="1200" cap="none" spc="0" normalizeH="0" baseline="0" noProof="0">
                <a:ln>
                  <a:noFill/>
                </a:ln>
                <a:solidFill>
                  <a:srgbClr val="FF0000"/>
                </a:solidFill>
                <a:effectLst/>
                <a:uLnTx/>
                <a:uFillTx/>
                <a:latin typeface="Monotype Corsiva" panose="03010101010201010101" charset="0"/>
                <a:ea typeface="+mn-ea"/>
                <a:cs typeface="Monotype Corsiva" panose="03010101010201010101" charset="0"/>
              </a:rPr>
              <a:t>Has a vast applications in industries involving electronic products.</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charset="0"/>
              <a:buChar char="o"/>
              <a:tabLst/>
              <a:defRPr/>
            </a:pPr>
            <a:r>
              <a:rPr kumimoji="0" lang="en-US" sz="2800" b="1" i="0" u="none" strike="noStrike" kern="1200" cap="none" spc="0" normalizeH="0" baseline="0" noProof="0">
                <a:ln>
                  <a:noFill/>
                </a:ln>
                <a:solidFill>
                  <a:srgbClr val="0070C0"/>
                </a:solidFill>
                <a:effectLst/>
                <a:uLnTx/>
                <a:uFillTx/>
                <a:latin typeface="Monotype Corsiva" panose="03010101010201010101" charset="0"/>
                <a:ea typeface="+mn-ea"/>
                <a:cs typeface="Monotype Corsiva" panose="03010101010201010101" charset="0"/>
              </a:rPr>
              <a:t>The emerging technologies such as Artificial intelligence (AI) increases the possiblities for the testing market.</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charset="0"/>
              <a:buChar char="o"/>
              <a:tabLst/>
              <a:defRPr/>
            </a:pPr>
            <a:r>
              <a:rPr kumimoji="0" lang="en-US" sz="2800" b="1" i="0" u="none" strike="noStrike" kern="1200" cap="none" spc="0" normalizeH="0" baseline="0" noProof="0">
                <a:ln>
                  <a:noFill/>
                </a:ln>
                <a:solidFill>
                  <a:srgbClr val="C00000"/>
                </a:solidFill>
                <a:effectLst/>
                <a:uLnTx/>
                <a:uFillTx/>
                <a:latin typeface="Monotype Corsiva" panose="03010101010201010101" charset="0"/>
                <a:ea typeface="+mn-ea"/>
                <a:cs typeface="Monotype Corsiva" panose="03010101010201010101" charset="0"/>
              </a:rPr>
              <a:t>The testing market will projected to a value of USD 2.4 billion by 2024.</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gn="l"/>
            <a:br>
              <a:rPr lang="en-US" dirty="0"/>
            </a:br>
            <a:br>
              <a:rPr lang="en-US" dirty="0"/>
            </a:br>
            <a:br>
              <a:rPr lang="en-US" dirty="0"/>
            </a:br>
            <a:br>
              <a:rPr lang="en-US" dirty="0"/>
            </a:br>
            <a:br>
              <a:rPr lang="en-US" dirty="0"/>
            </a:br>
            <a:endParaRPr lang="en-US" sz="1455" dirty="0"/>
          </a:p>
        </p:txBody>
      </p:sp>
      <p:sp>
        <p:nvSpPr>
          <p:cNvPr id="3" name="Subtitle 2"/>
          <p:cNvSpPr>
            <a:spLocks noGrp="1"/>
          </p:cNvSpPr>
          <p:nvPr>
            <p:ph type="subTitle" idx="1"/>
          </p:nvPr>
        </p:nvSpPr>
        <p:spPr>
          <a:xfrm>
            <a:off x="1617345" y="335915"/>
            <a:ext cx="9050655" cy="1433830"/>
          </a:xfrm>
        </p:spPr>
        <p:txBody>
          <a:bodyPr>
            <a:noAutofit/>
          </a:bodyPr>
          <a:lstStyle/>
          <a:p>
            <a:pPr algn="ctr"/>
            <a:r>
              <a:rPr lang="en-US" sz="4400" b="1">
                <a:gradFill>
                  <a:gsLst>
                    <a:gs pos="0">
                      <a:srgbClr val="E30000"/>
                    </a:gs>
                    <a:gs pos="100000">
                      <a:srgbClr val="760303"/>
                    </a:gs>
                  </a:gsLst>
                  <a:lin scaled="0"/>
                </a:gradFill>
                <a:latin typeface="Sitka Small" panose="02000505000000020004" charset="0"/>
                <a:cs typeface="Sitka Small" panose="02000505000000020004" charset="0"/>
              </a:rPr>
              <a:t>Python </a:t>
            </a:r>
          </a:p>
          <a:p>
            <a:pPr algn="ctr"/>
            <a:r>
              <a:rPr lang="en-US" sz="4400" b="1">
                <a:solidFill>
                  <a:srgbClr val="C00000"/>
                </a:solidFill>
                <a:latin typeface="Sitka Small" panose="02000505000000020004" charset="0"/>
                <a:ea typeface="Cambria Math" panose="02040503050406030204" pitchFamily="18" charset="0"/>
                <a:cs typeface="Sitka Small" panose="02000505000000020004" charset="0"/>
                <a:sym typeface="+mn-ea"/>
              </a:rPr>
              <a:t>( </a:t>
            </a:r>
            <a:r>
              <a:rPr lang="en-US" sz="4400" b="1" i="1">
                <a:solidFill>
                  <a:srgbClr val="C00000"/>
                </a:solidFill>
                <a:latin typeface="Sitka Small" panose="02000505000000020004" charset="0"/>
                <a:ea typeface="Cambria Math" panose="02040503050406030204" pitchFamily="18" charset="0"/>
                <a:cs typeface="Sitka Small" panose="02000505000000020004" charset="0"/>
                <a:sym typeface="+mn-ea"/>
              </a:rPr>
              <a:t>Skill Enhancement </a:t>
            </a:r>
            <a:r>
              <a:rPr lang="en-IN" altLang="en-US" sz="4400" b="1" i="1">
                <a:solidFill>
                  <a:srgbClr val="C00000"/>
                </a:solidFill>
                <a:latin typeface="Sitka Small" panose="02000505000000020004" charset="0"/>
                <a:ea typeface="Cambria Math" panose="02040503050406030204" pitchFamily="18" charset="0"/>
                <a:cs typeface="Sitka Small" panose="02000505000000020004" charset="0"/>
                <a:sym typeface="+mn-ea"/>
              </a:rPr>
              <a:t>C</a:t>
            </a:r>
            <a:r>
              <a:rPr lang="en-US" altLang="en-IN" sz="4400" b="1" i="1">
                <a:solidFill>
                  <a:srgbClr val="C00000"/>
                </a:solidFill>
                <a:latin typeface="Sitka Small" panose="02000505000000020004" charset="0"/>
                <a:ea typeface="Cambria Math" panose="02040503050406030204" pitchFamily="18" charset="0"/>
                <a:cs typeface="Sitka Small" panose="02000505000000020004" charset="0"/>
                <a:sym typeface="+mn-ea"/>
              </a:rPr>
              <a:t>ourse</a:t>
            </a:r>
            <a:r>
              <a:rPr lang="en-US" sz="4400" b="1" i="1">
                <a:solidFill>
                  <a:srgbClr val="C00000"/>
                </a:solidFill>
                <a:latin typeface="Sitka Small" panose="02000505000000020004" charset="0"/>
                <a:ea typeface="Cambria Math" panose="02040503050406030204" pitchFamily="18" charset="0"/>
                <a:cs typeface="Sitka Small" panose="02000505000000020004" charset="0"/>
                <a:sym typeface="+mn-ea"/>
              </a:rPr>
              <a:t> )</a:t>
            </a:r>
            <a:endParaRPr lang="en-US" sz="4400" b="1">
              <a:solidFill>
                <a:srgbClr val="C00000"/>
              </a:solidFill>
              <a:latin typeface="Sitka Small" panose="02000505000000020004" charset="0"/>
              <a:ea typeface="Cambria Math" panose="02040503050406030204" pitchFamily="18" charset="0"/>
              <a:cs typeface="Sitka Small" panose="02000505000000020004" charset="0"/>
              <a:sym typeface="+mn-ea"/>
            </a:endParaRPr>
          </a:p>
          <a:p>
            <a:pPr algn="ctr"/>
            <a:endParaRPr lang="en-IN" altLang="en-US" sz="4400" b="1">
              <a:solidFill>
                <a:srgbClr val="0070C0"/>
              </a:solidFill>
              <a:latin typeface="Times New Roman" panose="02020603050405020304" pitchFamily="18" charset="0"/>
              <a:ea typeface="Cambria Math" panose="02040503050406030204" pitchFamily="18" charset="0"/>
              <a:cs typeface="Times New Roman" panose="02020603050405020304" pitchFamily="18" charset="0"/>
              <a:sym typeface="+mn-ea"/>
            </a:endParaRPr>
          </a:p>
          <a:p>
            <a:endParaRPr lang="en-US" altLang="fr-CA" sz="4400" b="1">
              <a:solidFill>
                <a:schemeClr val="accent1">
                  <a:lumMod val="50000"/>
                </a:schemeClr>
              </a:solidFill>
              <a:latin typeface="Times New Roman" panose="02020603050405020304" pitchFamily="18" charset="0"/>
              <a:ea typeface="Cambria Math" panose="02040503050406030204" pitchFamily="18" charset="0"/>
              <a:cs typeface="Times New Roman" panose="02020603050405020304" pitchFamily="18" charset="0"/>
              <a:sym typeface="+mn-ea"/>
            </a:endParaRPr>
          </a:p>
          <a:p>
            <a:endParaRPr lang="en-US" altLang="fr-CA" sz="4400" b="1">
              <a:solidFill>
                <a:srgbClr val="0070C0"/>
              </a:solidFill>
              <a:latin typeface="Times New Roman" panose="02020603050405020304" pitchFamily="18" charset="0"/>
              <a:ea typeface="Cambria Math" panose="02040503050406030204" pitchFamily="18" charset="0"/>
              <a:cs typeface="Times New Roman" panose="02020603050405020304" pitchFamily="18" charset="0"/>
              <a:sym typeface="+mn-ea"/>
            </a:endParaRPr>
          </a:p>
          <a:p>
            <a:endParaRPr lang="en-US" altLang="fr-CA" sz="4400" b="1">
              <a:solidFill>
                <a:srgbClr val="0070C0"/>
              </a:solidFill>
              <a:latin typeface="Times New Roman" panose="02020603050405020304" pitchFamily="18" charset="0"/>
              <a:ea typeface="Cambria Math" panose="02040503050406030204" pitchFamily="18" charset="0"/>
              <a:cs typeface="Times New Roman" panose="02020603050405020304" pitchFamily="18" charset="0"/>
              <a:sym typeface="+mn-ea"/>
            </a:endParaRPr>
          </a:p>
          <a:p>
            <a:endParaRPr lang="en-US" sz="4400" b="1">
              <a:solidFill>
                <a:srgbClr val="0070C0"/>
              </a:solidFill>
              <a:latin typeface="Times New Roman" panose="02020603050405020304" pitchFamily="18" charset="0"/>
              <a:ea typeface="Cambria Math" panose="02040503050406030204" pitchFamily="18" charset="0"/>
              <a:cs typeface="Times New Roman" panose="02020603050405020304" pitchFamily="18" charset="0"/>
            </a:endParaRPr>
          </a:p>
          <a:p>
            <a:endParaRPr lang="fr-CA" altLang="fr-CA" sz="4400" b="1">
              <a:solidFill>
                <a:srgbClr val="0070C0"/>
              </a:solidFill>
              <a:latin typeface="Times New Roman" panose="02020603050405020304" pitchFamily="18" charset="0"/>
              <a:ea typeface="Cambria Math" panose="02040503050406030204" pitchFamily="18" charset="0"/>
              <a:cs typeface="Times New Roman" panose="02020603050405020304" pitchFamily="18" charset="0"/>
              <a:sym typeface="+mn-ea"/>
            </a:endParaRPr>
          </a:p>
        </p:txBody>
      </p:sp>
      <p:sp>
        <p:nvSpPr>
          <p:cNvPr id="4" name="Text Box 3"/>
          <p:cNvSpPr txBox="1"/>
          <p:nvPr/>
        </p:nvSpPr>
        <p:spPr>
          <a:xfrm>
            <a:off x="3918837" y="1002226"/>
            <a:ext cx="309880" cy="2927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1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7" name="Object 6"/>
          <p:cNvGraphicFramePr/>
          <p:nvPr/>
        </p:nvGraphicFramePr>
        <p:xfrm>
          <a:off x="-224" y="11990"/>
          <a:ext cx="1352550" cy="1465169"/>
        </p:xfrm>
        <a:graphic>
          <a:graphicData uri="http://schemas.openxmlformats.org/presentationml/2006/ole">
            <mc:AlternateContent xmlns:mc="http://schemas.openxmlformats.org/markup-compatibility/2006">
              <mc:Choice xmlns:v="urn:schemas-microsoft-com:vml" Requires="v">
                <p:oleObj r:id="rId2" imgW="4752975" imgH="4371975" progId="Paint.Picture">
                  <p:embed/>
                </p:oleObj>
              </mc:Choice>
              <mc:Fallback>
                <p:oleObj r:id="rId2" imgW="4752975" imgH="4371975" progId="Paint.Picture">
                  <p:embed/>
                  <p:pic>
                    <p:nvPicPr>
                      <p:cNvPr id="7" name="Object 6"/>
                      <p:cNvPicPr/>
                      <p:nvPr/>
                    </p:nvPicPr>
                    <p:blipFill>
                      <a:blip r:embed="rId3"/>
                      <a:stretch>
                        <a:fillRect/>
                      </a:stretch>
                    </p:blipFill>
                    <p:spPr>
                      <a:xfrm>
                        <a:off x="-224" y="11990"/>
                        <a:ext cx="1352550" cy="1465169"/>
                      </a:xfrm>
                      <a:prstGeom prst="rect">
                        <a:avLst/>
                      </a:prstGeom>
                    </p:spPr>
                  </p:pic>
                </p:oleObj>
              </mc:Fallback>
            </mc:AlternateContent>
          </a:graphicData>
        </a:graphic>
      </p:graphicFrame>
      <p:graphicFrame>
        <p:nvGraphicFramePr>
          <p:cNvPr id="9" name="Object 8"/>
          <p:cNvGraphicFramePr/>
          <p:nvPr/>
        </p:nvGraphicFramePr>
        <p:xfrm>
          <a:off x="10918694" y="11934"/>
          <a:ext cx="1273175" cy="1282700"/>
        </p:xfrm>
        <a:graphic>
          <a:graphicData uri="http://schemas.openxmlformats.org/presentationml/2006/ole">
            <mc:AlternateContent xmlns:mc="http://schemas.openxmlformats.org/markup-compatibility/2006">
              <mc:Choice xmlns:v="urn:schemas-microsoft-com:vml" Requires="v">
                <p:oleObj r:id="rId4" imgW="1988820" imgH="1790700" progId="Paint.Picture">
                  <p:embed/>
                </p:oleObj>
              </mc:Choice>
              <mc:Fallback>
                <p:oleObj r:id="rId4" imgW="1988820" imgH="1790700" progId="Paint.Picture">
                  <p:embed/>
                  <p:pic>
                    <p:nvPicPr>
                      <p:cNvPr id="9" name="Object 8"/>
                      <p:cNvPicPr/>
                      <p:nvPr/>
                    </p:nvPicPr>
                    <p:blipFill>
                      <a:blip r:embed="rId5"/>
                      <a:stretch>
                        <a:fillRect/>
                      </a:stretch>
                    </p:blipFill>
                    <p:spPr>
                      <a:xfrm>
                        <a:off x="10918694" y="11934"/>
                        <a:ext cx="1273175" cy="1282700"/>
                      </a:xfrm>
                      <a:prstGeom prst="rect">
                        <a:avLst/>
                      </a:prstGeom>
                    </p:spPr>
                  </p:pic>
                </p:oleObj>
              </mc:Fallback>
            </mc:AlternateContent>
          </a:graphicData>
        </a:graphic>
      </p:graphicFrame>
      <p:sp>
        <p:nvSpPr>
          <p:cNvPr id="11" name="Text Box 10"/>
          <p:cNvSpPr txBox="1"/>
          <p:nvPr/>
        </p:nvSpPr>
        <p:spPr>
          <a:xfrm>
            <a:off x="473710" y="2046605"/>
            <a:ext cx="11488420" cy="43999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Monotype Corsiva" panose="03010101010201010101" charset="0"/>
                <a:ea typeface="+mn-ea"/>
                <a:cs typeface="Monotype Corsiva" panose="03010101010201010101" charset="0"/>
              </a:rPr>
              <a:t>SEC Courses Available on Python In DRC: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Monotype Corsiva" panose="03010101010201010101" charset="0"/>
              <a:ea typeface="+mn-ea"/>
              <a:cs typeface="Monotype Corsiva" panose="03010101010201010101"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4000" b="0" i="0" u="none" strike="noStrike" kern="1200" cap="none" spc="0" normalizeH="0" baseline="0" noProof="0">
                <a:ln>
                  <a:noFill/>
                </a:ln>
                <a:solidFill>
                  <a:prstClr val="black"/>
                </a:solidFill>
                <a:effectLst/>
                <a:uLnTx/>
                <a:uFillTx/>
                <a:latin typeface="Monotype Corsiva" panose="03010101010201010101" charset="0"/>
                <a:ea typeface="+mn-ea"/>
                <a:cs typeface="Monotype Corsiva" panose="03010101010201010101" charset="0"/>
              </a:rPr>
              <a:t> Python SEC-1: Analytics/Computing with Python</a:t>
            </a:r>
          </a:p>
          <a:p>
            <a:pPr marL="0" marR="0" lvl="0" indent="0" algn="l" defTabSz="914400" rtl="0" eaLnBrk="1" fontAlgn="auto" latinLnBrk="0" hangingPunct="1">
              <a:lnSpc>
                <a:spcPct val="100000"/>
              </a:lnSpc>
              <a:spcBef>
                <a:spcPts val="0"/>
              </a:spcBef>
              <a:spcAft>
                <a:spcPts val="0"/>
              </a:spcAft>
              <a:buClrTx/>
              <a:buSzTx/>
              <a:buFont typeface="Wingdings" panose="05000000000000000000" charset="0"/>
              <a:buNone/>
              <a:tabLst/>
              <a:defRPr/>
            </a:pPr>
            <a:endParaRPr kumimoji="0" lang="en-US" sz="4000" b="0" i="0" u="none" strike="noStrike" kern="1200" cap="none" spc="0" normalizeH="0" baseline="0" noProof="0">
              <a:ln>
                <a:noFill/>
              </a:ln>
              <a:solidFill>
                <a:prstClr val="black"/>
              </a:solidFill>
              <a:effectLst/>
              <a:uLnTx/>
              <a:uFillTx/>
              <a:latin typeface="Monotype Corsiva" panose="03010101010201010101" charset="0"/>
              <a:ea typeface="+mn-ea"/>
              <a:cs typeface="Monotype Corsiva" panose="03010101010201010101"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4000" b="0" i="0" u="none" strike="noStrike" kern="1200" cap="none" spc="0" normalizeH="0" baseline="0" noProof="0">
                <a:ln>
                  <a:noFill/>
                </a:ln>
                <a:solidFill>
                  <a:prstClr val="black"/>
                </a:solidFill>
                <a:effectLst/>
                <a:uLnTx/>
                <a:uFillTx/>
                <a:latin typeface="Monotype Corsiva" panose="03010101010201010101" charset="0"/>
                <a:ea typeface="+mn-ea"/>
                <a:cs typeface="Monotype Corsiva" panose="03010101010201010101" charset="0"/>
              </a:rPr>
              <a:t> </a:t>
            </a:r>
            <a:r>
              <a:rPr kumimoji="0" lang="en-US" sz="4000" b="0" i="0" u="none" strike="noStrike" kern="1200" cap="none" spc="0" normalizeH="0" baseline="0" noProof="0">
                <a:ln>
                  <a:noFill/>
                </a:ln>
                <a:solidFill>
                  <a:prstClr val="black"/>
                </a:solidFill>
                <a:effectLst/>
                <a:uLnTx/>
                <a:uFillTx/>
                <a:latin typeface="Monotype Corsiva" panose="03010101010201010101" charset="0"/>
                <a:ea typeface="+mn-ea"/>
                <a:cs typeface="Monotype Corsiva" panose="03010101010201010101" charset="0"/>
                <a:sym typeface="+mn-ea"/>
              </a:rPr>
              <a:t>Python SEC-2: </a:t>
            </a:r>
            <a:r>
              <a:rPr kumimoji="0" lang="en-US" sz="4000" b="0" i="0" u="none" strike="noStrike" kern="1200" cap="none" spc="0" normalizeH="0" baseline="0" noProof="0">
                <a:ln>
                  <a:noFill/>
                </a:ln>
                <a:solidFill>
                  <a:prstClr val="black"/>
                </a:solidFill>
                <a:effectLst/>
                <a:uLnTx/>
                <a:uFillTx/>
                <a:latin typeface="Monotype Corsiva" panose="03010101010201010101" charset="0"/>
                <a:ea typeface="+mn-ea"/>
                <a:cs typeface="Monotype Corsiva" panose="03010101010201010101" charset="0"/>
              </a:rPr>
              <a:t>Essentials of Python</a:t>
            </a:r>
          </a:p>
          <a:p>
            <a:pPr marL="0" marR="0" lvl="0" indent="0" algn="l" defTabSz="914400" rtl="0" eaLnBrk="1" fontAlgn="auto" latinLnBrk="0" hangingPunct="1">
              <a:lnSpc>
                <a:spcPct val="100000"/>
              </a:lnSpc>
              <a:spcBef>
                <a:spcPts val="0"/>
              </a:spcBef>
              <a:spcAft>
                <a:spcPts val="0"/>
              </a:spcAft>
              <a:buClrTx/>
              <a:buSzTx/>
              <a:buFont typeface="Wingdings" panose="05000000000000000000" charset="0"/>
              <a:buNone/>
              <a:tabLst/>
              <a:defRPr/>
            </a:pPr>
            <a:endParaRPr kumimoji="0" lang="en-US" sz="4000" b="0" i="0" u="none" strike="noStrike" kern="1200" cap="none" spc="0" normalizeH="0" baseline="0" noProof="0">
              <a:ln>
                <a:noFill/>
              </a:ln>
              <a:solidFill>
                <a:prstClr val="black"/>
              </a:solidFill>
              <a:effectLst/>
              <a:uLnTx/>
              <a:uFillTx/>
              <a:latin typeface="Monotype Corsiva" panose="03010101010201010101" charset="0"/>
              <a:ea typeface="+mn-ea"/>
              <a:cs typeface="Monotype Corsiva" panose="03010101010201010101"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4000" b="0" i="0" u="none" strike="noStrike" kern="1200" cap="none" spc="0" normalizeH="0" baseline="0" noProof="0">
                <a:ln>
                  <a:noFill/>
                </a:ln>
                <a:solidFill>
                  <a:prstClr val="black"/>
                </a:solidFill>
                <a:effectLst/>
                <a:uLnTx/>
                <a:uFillTx/>
                <a:latin typeface="Monotype Corsiva" panose="03010101010201010101" charset="0"/>
                <a:ea typeface="+mn-ea"/>
                <a:cs typeface="Monotype Corsiva" panose="03010101010201010101" charset="0"/>
              </a:rPr>
              <a:t> </a:t>
            </a:r>
            <a:r>
              <a:rPr kumimoji="0" lang="en-US" sz="4000" b="0" i="0" u="none" strike="noStrike" kern="1200" cap="none" spc="0" normalizeH="0" baseline="0" noProof="0">
                <a:ln>
                  <a:noFill/>
                </a:ln>
                <a:solidFill>
                  <a:prstClr val="black"/>
                </a:solidFill>
                <a:effectLst/>
                <a:uLnTx/>
                <a:uFillTx/>
                <a:latin typeface="Monotype Corsiva" panose="03010101010201010101" charset="0"/>
                <a:ea typeface="+mn-ea"/>
                <a:cs typeface="Monotype Corsiva" panose="03010101010201010101" charset="0"/>
                <a:sym typeface="+mn-ea"/>
              </a:rPr>
              <a:t>Python SEC-3: Programming with Python</a:t>
            </a:r>
            <a:endParaRPr kumimoji="0" lang="en-US" sz="4000" b="0" i="0" u="none" strike="noStrike" kern="1200" cap="none" spc="0" normalizeH="0" baseline="0" noProof="0">
              <a:ln>
                <a:noFill/>
              </a:ln>
              <a:solidFill>
                <a:prstClr val="black"/>
              </a:solidFill>
              <a:effectLst/>
              <a:uLnTx/>
              <a:uFillTx/>
              <a:latin typeface="Monotype Corsiva" panose="03010101010201010101" charset="0"/>
              <a:ea typeface="+mn-ea"/>
              <a:cs typeface="Monotype Corsiva" panose="03010101010201010101"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5C866D-D4D0-2E1F-123C-47CB2C49F1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423889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p15="http://schemas.microsoft.com/office/powerpoint/2012/main" xmlns:p14="http://schemas.microsoft.com/office/powerpoint/2010/main" xmlns:a14="http://schemas.microsoft.com/office/drawing/2010/main" xmlns:wp="http://schemas.openxmlformats.org/drawingml/2006/wordprocessingDrawing" xmlns:w="http://schemas.openxmlformats.org/wordprocessingml/2006/main" xmlns:m="http://schemas.openxmlformats.org/officeDocument/2006/math" xmlns="">
      <p:transition spd="slow">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Rectangle 7"/>
          <p:cNvSpPr>
            <a:spLocks noGrp="1" noRot="1" noChangeAspect="1" noMove="1" noResize="1" noEditPoints="1" noAdjustHandles="1" noChangeArrowheads="1" noChangeShapeType="1" noTextEdit="1"/>
          </p:cNvSpPr>
          <p:nvPr/>
        </p:nvSpPr>
        <p:spPr>
          <a:xfrm>
            <a:off x="1658471" y="0"/>
            <a:ext cx="88750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590" b="0" i="0" u="none" strike="noStrike" kern="1200" cap="none" spc="-15"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mn-ea"/>
              </a:rPr>
              <a:t>What is Python?</a:t>
            </a:r>
            <a:endParaRPr kumimoji="0" lang="en-US" sz="1590" b="0" i="0" u="none" strike="noStrike" kern="1200" cap="none" spc="0" normalizeH="0" baseline="0" noProof="0">
              <a:ln>
                <a:noFill/>
              </a:ln>
              <a:solidFill>
                <a:prstClr val="white"/>
              </a:solidFill>
              <a:effectLst/>
              <a:uLnTx/>
              <a:uFillTx/>
              <a:latin typeface="Calibri"/>
              <a:ea typeface="+mn-ea"/>
              <a:cs typeface="+mn-cs"/>
            </a:endParaRPr>
          </a:p>
        </p:txBody>
      </p:sp>
      <p:sp>
        <p:nvSpPr>
          <p:cNvPr id="3" name="object 3"/>
          <p:cNvSpPr txBox="1"/>
          <p:nvPr/>
        </p:nvSpPr>
        <p:spPr>
          <a:xfrm>
            <a:off x="150495" y="2331085"/>
            <a:ext cx="11824970" cy="4013200"/>
          </a:xfrm>
          <a:prstGeom prst="rect">
            <a:avLst/>
          </a:prstGeom>
        </p:spPr>
        <p:txBody>
          <a:bodyPr vert="horz" lIns="80682" tIns="40341" rIns="80682" bIns="40341" rtlCol="0" anchor="ctr">
            <a:noAutofit/>
          </a:bodyPr>
          <a:lstStyle/>
          <a:p>
            <a:pPr marL="471170" marR="40640" lvl="0" indent="-459105" algn="just" defTabSz="914400" rtl="0" eaLnBrk="1" fontAlgn="auto" latinLnBrk="0" hangingPunct="1">
              <a:lnSpc>
                <a:spcPct val="100000"/>
              </a:lnSpc>
              <a:spcBef>
                <a:spcPts val="505"/>
              </a:spcBef>
              <a:spcAft>
                <a:spcPts val="0"/>
              </a:spcAft>
              <a:buClrTx/>
              <a:buSzPct val="150000"/>
              <a:buFont typeface="Arial MT"/>
              <a:buChar char="•"/>
              <a:tabLst>
                <a:tab pos="471170" algn="l"/>
                <a:tab pos="471805" algn="l"/>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Python: A computer programming language often used for data analysis , to build websites &amp; softwares and automate various tasks.</a:t>
            </a:r>
          </a:p>
          <a:p>
            <a:pPr marL="928370" marR="40640" lvl="1" indent="-459105" algn="just" defTabSz="914400" rtl="0" eaLnBrk="1" fontAlgn="auto" latinLnBrk="0" hangingPunct="1">
              <a:lnSpc>
                <a:spcPct val="100000"/>
              </a:lnSpc>
              <a:spcBef>
                <a:spcPts val="505"/>
              </a:spcBef>
              <a:spcAft>
                <a:spcPts val="0"/>
              </a:spcAft>
              <a:buClrTx/>
              <a:buSzTx/>
              <a:buFont typeface="Courier New" panose="02070309020205020404" pitchFamily="49" charset="0"/>
              <a:buChar char="o"/>
              <a:tabLst>
                <a:tab pos="471170" algn="l"/>
                <a:tab pos="471805" algn="l"/>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71170" marR="40640" lvl="0" indent="-459105" algn="just" defTabSz="914400" rtl="0" eaLnBrk="1" fontAlgn="auto" latinLnBrk="0" hangingPunct="1">
              <a:lnSpc>
                <a:spcPct val="100000"/>
              </a:lnSpc>
              <a:spcBef>
                <a:spcPts val="505"/>
              </a:spcBef>
              <a:spcAft>
                <a:spcPts val="0"/>
              </a:spcAft>
              <a:buClrTx/>
              <a:buSzPct val="150000"/>
              <a:buFont typeface="Arial MT"/>
              <a:buChar char="•"/>
              <a:tabLst>
                <a:tab pos="471170" algn="l"/>
                <a:tab pos="471805" algn="l"/>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One of the most popular programming language in recent years.</a:t>
            </a:r>
          </a:p>
          <a:p>
            <a:pPr marL="471170" marR="40640" lvl="0" indent="-459105" algn="just" defTabSz="914400" rtl="0" eaLnBrk="1" fontAlgn="auto" latinLnBrk="0" hangingPunct="1">
              <a:lnSpc>
                <a:spcPct val="100000"/>
              </a:lnSpc>
              <a:spcBef>
                <a:spcPts val="505"/>
              </a:spcBef>
              <a:spcAft>
                <a:spcPts val="0"/>
              </a:spcAft>
              <a:buClrTx/>
              <a:buSzPct val="150000"/>
              <a:buFont typeface="Arial MT"/>
              <a:buChar char="•"/>
              <a:tabLst>
                <a:tab pos="471170" algn="l"/>
                <a:tab pos="471805" algn="l"/>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71170" marR="40640" lvl="0" indent="-459105" algn="just" defTabSz="914400" rtl="0" eaLnBrk="1" fontAlgn="auto" latinLnBrk="0" hangingPunct="1">
              <a:lnSpc>
                <a:spcPct val="100000"/>
              </a:lnSpc>
              <a:spcBef>
                <a:spcPts val="505"/>
              </a:spcBef>
              <a:spcAft>
                <a:spcPts val="0"/>
              </a:spcAft>
              <a:buClrTx/>
              <a:buSzPct val="150000"/>
              <a:buFont typeface="Arial MT"/>
              <a:buChar char="•"/>
              <a:tabLst>
                <a:tab pos="471170" algn="l"/>
                <a:tab pos="471805" algn="l"/>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Platform independent code.</a:t>
            </a:r>
          </a:p>
        </p:txBody>
      </p:sp>
      <p:cxnSp>
        <p:nvCxnSpPr>
          <p:cNvPr id="17" name="Straight Connector 16"/>
          <p:cNvCxnSpPr>
            <a:cxnSpLocks noGrp="1" noRot="1" noChangeAspect="1" noMove="1" noResize="1" noEditPoints="1" noAdjustHandles="1" noChangeArrowheads="1" noChangeShapeType="1"/>
          </p:cNvCxnSpPr>
          <p:nvPr/>
        </p:nvCxnSpPr>
        <p:spPr>
          <a:xfrm>
            <a:off x="11975289" y="3619283"/>
            <a:ext cx="0" cy="3238729"/>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9041" y="-37"/>
            <a:ext cx="1946462" cy="1773331"/>
          </a:xfrm>
          <a:custGeom>
            <a:avLst/>
            <a:gdLst/>
            <a:ahLst/>
            <a:cxnLst/>
            <a:rect l="l" t="t" r="r" b="b"/>
            <a:pathLst>
              <a:path w="5923214" h="5705857">
                <a:moveTo>
                  <a:pt x="3612238" y="0"/>
                </a:moveTo>
                <a:cubicBezTo>
                  <a:pt x="4485043" y="0"/>
                  <a:pt x="5285549" y="309553"/>
                  <a:pt x="5909957" y="824860"/>
                </a:cubicBezTo>
                <a:lnTo>
                  <a:pt x="5923214" y="836909"/>
                </a:lnTo>
                <a:lnTo>
                  <a:pt x="5923214" y="5705857"/>
                </a:lnTo>
                <a:lnTo>
                  <a:pt x="672237" y="5705857"/>
                </a:lnTo>
                <a:lnTo>
                  <a:pt x="616914" y="5631875"/>
                </a:lnTo>
                <a:cubicBezTo>
                  <a:pt x="227427" y="5055358"/>
                  <a:pt x="0" y="4360357"/>
                  <a:pt x="0" y="3612238"/>
                </a:cubicBezTo>
                <a:cubicBezTo>
                  <a:pt x="0" y="1617255"/>
                  <a:pt x="1617255" y="0"/>
                  <a:pt x="3612238" y="0"/>
                </a:cubicBezTo>
                <a:close/>
              </a:path>
            </a:pathLst>
          </a:custGeom>
        </p:spPr>
      </p:pic>
      <p:sp>
        <p:nvSpPr>
          <p:cNvPr id="5" name="Oval Callout 4"/>
          <p:cNvSpPr/>
          <p:nvPr/>
        </p:nvSpPr>
        <p:spPr>
          <a:xfrm>
            <a:off x="150682" y="186951"/>
            <a:ext cx="4370294" cy="1277471"/>
          </a:xfrm>
          <a:prstGeom prst="wedgeEllipse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9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 Box 3"/>
          <p:cNvSpPr txBox="1"/>
          <p:nvPr/>
        </p:nvSpPr>
        <p:spPr>
          <a:xfrm>
            <a:off x="554094" y="321422"/>
            <a:ext cx="3563620" cy="9321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0" b="0" i="0" u="none" strike="noStrike" kern="1200" cap="none" spc="-15"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mn-ea"/>
              </a:rPr>
              <a:t>What is Python?</a:t>
            </a:r>
            <a:endParaRPr kumimoji="0" lang="en-US" sz="1590" b="0" i="0" u="none" strike="noStrike" kern="1200" cap="none" spc="-15"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8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What is Python ?</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Rectangle 7"/>
          <p:cNvSpPr>
            <a:spLocks noGrp="1" noRot="1" noChangeAspect="1" noMove="1" noResize="1" noEditPoints="1" noAdjustHandles="1" noChangeArrowheads="1" noChangeShapeType="1" noTextEdit="1"/>
          </p:cNvSpPr>
          <p:nvPr/>
        </p:nvSpPr>
        <p:spPr>
          <a:xfrm>
            <a:off x="1658471" y="0"/>
            <a:ext cx="88750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590" b="0" i="0" u="none" strike="noStrike" kern="1200" cap="none" spc="-15"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mn-ea"/>
              </a:rPr>
              <a:t>What is Python?</a:t>
            </a:r>
            <a:endParaRPr kumimoji="0" lang="en-US" sz="1590" b="0" i="0" u="none" strike="noStrike" kern="1200" cap="none" spc="0" normalizeH="0" baseline="0" noProof="0">
              <a:ln>
                <a:noFill/>
              </a:ln>
              <a:solidFill>
                <a:prstClr val="white"/>
              </a:solidFill>
              <a:effectLst/>
              <a:uLnTx/>
              <a:uFillTx/>
              <a:latin typeface="Calibri"/>
              <a:ea typeface="+mn-ea"/>
              <a:cs typeface="+mn-cs"/>
            </a:endParaRPr>
          </a:p>
        </p:txBody>
      </p:sp>
      <p:cxnSp>
        <p:nvCxnSpPr>
          <p:cNvPr id="17" name="Straight Connector 16"/>
          <p:cNvCxnSpPr>
            <a:cxnSpLocks noGrp="1" noRot="1" noChangeAspect="1" noMove="1" noResize="1" noEditPoints="1" noAdjustHandles="1" noChangeArrowheads="1" noChangeShapeType="1"/>
          </p:cNvCxnSpPr>
          <p:nvPr/>
        </p:nvCxnSpPr>
        <p:spPr>
          <a:xfrm>
            <a:off x="11975289" y="3619283"/>
            <a:ext cx="0" cy="3238729"/>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9041" y="-37"/>
            <a:ext cx="1946462" cy="1773331"/>
          </a:xfrm>
          <a:custGeom>
            <a:avLst/>
            <a:gdLst/>
            <a:ahLst/>
            <a:cxnLst/>
            <a:rect l="l" t="t" r="r" b="b"/>
            <a:pathLst>
              <a:path w="5923214" h="5705857">
                <a:moveTo>
                  <a:pt x="3612238" y="0"/>
                </a:moveTo>
                <a:cubicBezTo>
                  <a:pt x="4485043" y="0"/>
                  <a:pt x="5285549" y="309553"/>
                  <a:pt x="5909957" y="824860"/>
                </a:cubicBezTo>
                <a:lnTo>
                  <a:pt x="5923214" y="836909"/>
                </a:lnTo>
                <a:lnTo>
                  <a:pt x="5923214" y="5705857"/>
                </a:lnTo>
                <a:lnTo>
                  <a:pt x="672237" y="5705857"/>
                </a:lnTo>
                <a:lnTo>
                  <a:pt x="616914" y="5631875"/>
                </a:lnTo>
                <a:cubicBezTo>
                  <a:pt x="227427" y="5055358"/>
                  <a:pt x="0" y="4360357"/>
                  <a:pt x="0" y="3612238"/>
                </a:cubicBezTo>
                <a:cubicBezTo>
                  <a:pt x="0" y="1617255"/>
                  <a:pt x="1617255" y="0"/>
                  <a:pt x="3612238" y="0"/>
                </a:cubicBezTo>
                <a:close/>
              </a:path>
            </a:pathLst>
          </a:custGeom>
        </p:spPr>
      </p:pic>
      <p:sp>
        <p:nvSpPr>
          <p:cNvPr id="5" name="Oval Callout 4"/>
          <p:cNvSpPr/>
          <p:nvPr/>
        </p:nvSpPr>
        <p:spPr>
          <a:xfrm>
            <a:off x="150682" y="186951"/>
            <a:ext cx="4370294" cy="1277471"/>
          </a:xfrm>
          <a:prstGeom prst="wedgeEllipse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9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 Box 3"/>
          <p:cNvSpPr txBox="1"/>
          <p:nvPr/>
        </p:nvSpPr>
        <p:spPr>
          <a:xfrm>
            <a:off x="554094" y="321422"/>
            <a:ext cx="3563620" cy="9321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0" b="0" i="0" u="none" strike="noStrike" kern="1200" cap="none" spc="-15"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mn-ea"/>
              </a:rPr>
              <a:t>What is Python?</a:t>
            </a:r>
            <a:endParaRPr kumimoji="0" lang="en-US" sz="1590" b="0" i="0" u="none" strike="noStrike" kern="1200" cap="none" spc="-15"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8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What is Python ?</a:t>
            </a:r>
          </a:p>
        </p:txBody>
      </p:sp>
      <p:sp>
        <p:nvSpPr>
          <p:cNvPr id="2" name="object 3"/>
          <p:cNvSpPr txBox="1"/>
          <p:nvPr/>
        </p:nvSpPr>
        <p:spPr>
          <a:xfrm>
            <a:off x="217805" y="2047875"/>
            <a:ext cx="11614785" cy="4013200"/>
          </a:xfrm>
          <a:prstGeom prst="rect">
            <a:avLst/>
          </a:prstGeom>
        </p:spPr>
        <p:txBody>
          <a:bodyPr vert="horz" lIns="80682" tIns="40341" rIns="80682" bIns="40341" rtlCol="0" anchor="ctr">
            <a:noAutofit/>
          </a:bodyPr>
          <a:lstStyle/>
          <a:p>
            <a:pPr marL="471170" marR="40640" lvl="0" indent="-459105" algn="just" defTabSz="914400" rtl="0" eaLnBrk="1" fontAlgn="auto" latinLnBrk="0" hangingPunct="1">
              <a:lnSpc>
                <a:spcPct val="150000"/>
              </a:lnSpc>
              <a:spcBef>
                <a:spcPts val="505"/>
              </a:spcBef>
              <a:spcAft>
                <a:spcPts val="0"/>
              </a:spcAft>
              <a:buClrTx/>
              <a:buSzPct val="150000"/>
              <a:buFont typeface="Arial MT"/>
              <a:buChar char="•"/>
              <a:tabLst>
                <a:tab pos="471170" algn="l"/>
                <a:tab pos="471805" algn="l"/>
              </a:tabLst>
              <a:defRPr/>
            </a:pPr>
            <a:r>
              <a:rPr kumimoji="0" lang="en-US" sz="36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Extremely versatile language.</a:t>
            </a:r>
            <a:endParaRPr kumimoji="0" lang="en-US" sz="36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71170" marR="40640" lvl="0" indent="-459105" algn="just" defTabSz="914400" rtl="0" eaLnBrk="1" fontAlgn="auto" latinLnBrk="0" hangingPunct="1">
              <a:lnSpc>
                <a:spcPct val="150000"/>
              </a:lnSpc>
              <a:spcBef>
                <a:spcPts val="505"/>
              </a:spcBef>
              <a:spcAft>
                <a:spcPts val="0"/>
              </a:spcAft>
              <a:buClrTx/>
              <a:buSzPct val="150000"/>
              <a:buFont typeface="Arial MT"/>
              <a:buChar char="•"/>
              <a:tabLst>
                <a:tab pos="471170" algn="l"/>
                <a:tab pos="471805" algn="l"/>
              </a:tabLst>
              <a:defRPr/>
            </a:pPr>
            <a:r>
              <a:rPr kumimoji="0" lang="en-US" sz="36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Syntax is clear, easy to read and learn (beginner friendly);</a:t>
            </a:r>
          </a:p>
          <a:p>
            <a:pPr marL="471170" marR="40640" lvl="0" indent="-459105" algn="just" defTabSz="914400" rtl="0" eaLnBrk="1" fontAlgn="auto" latinLnBrk="0" hangingPunct="1">
              <a:lnSpc>
                <a:spcPct val="150000"/>
              </a:lnSpc>
              <a:spcBef>
                <a:spcPts val="505"/>
              </a:spcBef>
              <a:spcAft>
                <a:spcPts val="0"/>
              </a:spcAft>
              <a:buClrTx/>
              <a:buSzPct val="150000"/>
              <a:buFont typeface="Arial MT"/>
              <a:buChar char="•"/>
              <a:tabLst>
                <a:tab pos="471170" algn="l"/>
                <a:tab pos="471805" algn="l"/>
              </a:tabLst>
              <a:defRPr/>
            </a:pPr>
            <a:r>
              <a:rPr kumimoji="0" lang="en-US" sz="36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Open source software</a:t>
            </a:r>
          </a:p>
          <a:p>
            <a:pPr marL="471170" marR="40640" lvl="0" indent="-459105" algn="just" defTabSz="914400" rtl="0" eaLnBrk="1" fontAlgn="auto" latinLnBrk="0" hangingPunct="1">
              <a:lnSpc>
                <a:spcPct val="150000"/>
              </a:lnSpc>
              <a:spcBef>
                <a:spcPts val="505"/>
              </a:spcBef>
              <a:spcAft>
                <a:spcPts val="0"/>
              </a:spcAft>
              <a:buClrTx/>
              <a:buSzPct val="150000"/>
              <a:buFont typeface="Arial MT"/>
              <a:buChar char="•"/>
              <a:tabLst>
                <a:tab pos="471170" algn="l"/>
                <a:tab pos="471805" algn="l"/>
              </a:tabLst>
              <a:defRPr/>
            </a:pPr>
            <a:r>
              <a:rPr kumimoji="0" lang="en-US" sz="36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Simply extendable via C/C++, wrapping of C/C++ libraries.</a:t>
            </a:r>
            <a:endParaRPr kumimoji="0" lang="en-US" sz="36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71170" marR="40640" lvl="0" indent="-459105" algn="just" defTabSz="914400" rtl="0" eaLnBrk="1" fontAlgn="auto" latinLnBrk="0" hangingPunct="1">
              <a:lnSpc>
                <a:spcPct val="150000"/>
              </a:lnSpc>
              <a:spcBef>
                <a:spcPts val="505"/>
              </a:spcBef>
              <a:spcAft>
                <a:spcPts val="0"/>
              </a:spcAft>
              <a:buClrTx/>
              <a:buSzPct val="150000"/>
              <a:buFont typeface="Arial MT"/>
              <a:buChar char="•"/>
              <a:tabLst>
                <a:tab pos="471170" algn="l"/>
                <a:tab pos="471805" algn="l"/>
              </a:tabLst>
              <a:defRPr/>
            </a:pPr>
            <a:r>
              <a:rPr kumimoji="0" lang="en-US" sz="36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Comprehensive standard library for many tasks.</a:t>
            </a:r>
            <a:endParaRPr kumimoji="0" lang="en-US" sz="36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71170" marR="40640" lvl="0" indent="-459105" algn="just" defTabSz="914400" rtl="0" eaLnBrk="1" fontAlgn="auto" latinLnBrk="0" hangingPunct="1">
              <a:lnSpc>
                <a:spcPct val="150000"/>
              </a:lnSpc>
              <a:spcBef>
                <a:spcPts val="505"/>
              </a:spcBef>
              <a:spcAft>
                <a:spcPts val="0"/>
              </a:spcAft>
              <a:buClrTx/>
              <a:buSzPct val="150000"/>
              <a:buFont typeface="Arial MT"/>
              <a:buChar char="•"/>
              <a:tabLst>
                <a:tab pos="471170" algn="l"/>
                <a:tab pos="471805" algn="l"/>
              </a:tabLst>
              <a:defRPr/>
            </a:pPr>
            <a:r>
              <a:rPr kumimoji="0" lang="en-US" sz="36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Large and active community.</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p:cNvCxnSpPr>
            <a:cxnSpLocks noGrp="1" noRot="1" noChangeAspect="1" noMove="1" noResize="1" noEditPoints="1" noAdjustHandles="1" noChangeArrowheads="1" noChangeShapeType="1"/>
          </p:cNvCxnSpPr>
          <p:nvPr/>
        </p:nvCxnSpPr>
        <p:spPr>
          <a:xfrm>
            <a:off x="11975289" y="3619283"/>
            <a:ext cx="0" cy="3238729"/>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9041" y="-37"/>
            <a:ext cx="1946462" cy="1773331"/>
          </a:xfrm>
          <a:custGeom>
            <a:avLst/>
            <a:gdLst/>
            <a:ahLst/>
            <a:cxnLst/>
            <a:rect l="l" t="t" r="r" b="b"/>
            <a:pathLst>
              <a:path w="5923214" h="5705857">
                <a:moveTo>
                  <a:pt x="3612238" y="0"/>
                </a:moveTo>
                <a:cubicBezTo>
                  <a:pt x="4485043" y="0"/>
                  <a:pt x="5285549" y="309553"/>
                  <a:pt x="5909957" y="824860"/>
                </a:cubicBezTo>
                <a:lnTo>
                  <a:pt x="5923214" y="836909"/>
                </a:lnTo>
                <a:lnTo>
                  <a:pt x="5923214" y="5705857"/>
                </a:lnTo>
                <a:lnTo>
                  <a:pt x="672237" y="5705857"/>
                </a:lnTo>
                <a:lnTo>
                  <a:pt x="616914" y="5631875"/>
                </a:lnTo>
                <a:cubicBezTo>
                  <a:pt x="227427" y="5055358"/>
                  <a:pt x="0" y="4360357"/>
                  <a:pt x="0" y="3612238"/>
                </a:cubicBezTo>
                <a:cubicBezTo>
                  <a:pt x="0" y="1617255"/>
                  <a:pt x="1617255" y="0"/>
                  <a:pt x="3612238" y="0"/>
                </a:cubicBezTo>
                <a:close/>
              </a:path>
            </a:pathLst>
          </a:custGeom>
        </p:spPr>
      </p:pic>
      <p:sp>
        <p:nvSpPr>
          <p:cNvPr id="3" name="Text Box 2"/>
          <p:cNvSpPr txBox="1"/>
          <p:nvPr/>
        </p:nvSpPr>
        <p:spPr>
          <a:xfrm>
            <a:off x="182880" y="127000"/>
            <a:ext cx="9757410"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mn-ea"/>
              </a:rPr>
              <a:t>Python SECs : Objective and Eligibility</a:t>
            </a:r>
          </a:p>
        </p:txBody>
      </p:sp>
      <p:pic>
        <p:nvPicPr>
          <p:cNvPr id="7" name="Content Placeholder 6"/>
          <p:cNvPicPr>
            <a:picLocks noGrp="1" noChangeAspect="1"/>
          </p:cNvPicPr>
          <p:nvPr>
            <p:ph sz="half" idx="2"/>
          </p:nvPr>
        </p:nvPicPr>
        <p:blipFill>
          <a:blip r:embed="rId3"/>
          <a:srcRect l="2801" t="22652" r="3088" b="17129"/>
          <a:stretch>
            <a:fillRect/>
          </a:stretch>
        </p:blipFill>
        <p:spPr>
          <a:xfrm>
            <a:off x="589915" y="4349115"/>
            <a:ext cx="10708640" cy="2407285"/>
          </a:xfrm>
          <a:prstGeom prst="rect">
            <a:avLst/>
          </a:prstGeom>
        </p:spPr>
      </p:pic>
      <p:sp>
        <p:nvSpPr>
          <p:cNvPr id="13" name="Title 1"/>
          <p:cNvSpPr txBox="1"/>
          <p:nvPr/>
        </p:nvSpPr>
        <p:spPr>
          <a:xfrm>
            <a:off x="182880" y="1008380"/>
            <a:ext cx="9758045" cy="3323590"/>
          </a:xfrm>
          <a:prstGeom prst="rect">
            <a:avLst/>
          </a:prstGeom>
        </p:spPr>
        <p:txBody>
          <a:bodyPr wrap="square" lIns="0" tIns="0" rIns="0" bIns="0">
            <a:spAutoFit/>
          </a:bodyPr>
          <a:lstStyle>
            <a:lvl1pPr>
              <a:defRPr sz="4000" b="0" i="0">
                <a:solidFill>
                  <a:srgbClr val="FF0000"/>
                </a:solidFill>
                <a:latin typeface="Calibri" panose="020F0502020204030204"/>
                <a:ea typeface="+mj-ea"/>
                <a:cs typeface="Calibri" panose="020F050202020403020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Objective of Courses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sng" strike="noStrike" kern="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Learn basic program -solving Techniques using Computers</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Develop logical thinking ability to propose novel solutions for real world problems through programming. </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Deepen the empirical knowledge on applying programming on business domains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Rectangle 7"/>
          <p:cNvSpPr>
            <a:spLocks noGrp="1" noRot="1" noChangeAspect="1" noMove="1" noResize="1" noEditPoints="1" noAdjustHandles="1" noChangeArrowheads="1" noChangeShapeType="1" noTextEdit="1"/>
          </p:cNvSpPr>
          <p:nvPr/>
        </p:nvSpPr>
        <p:spPr>
          <a:xfrm>
            <a:off x="1658471" y="0"/>
            <a:ext cx="88750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590" b="1" i="0" u="none" strike="noStrike" kern="1200" cap="none" spc="-15"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mn-ea"/>
              </a:rPr>
              <a:t>What is Python?</a:t>
            </a:r>
          </a:p>
        </p:txBody>
      </p:sp>
      <p:cxnSp>
        <p:nvCxnSpPr>
          <p:cNvPr id="17" name="Straight Connector 16"/>
          <p:cNvCxnSpPr>
            <a:cxnSpLocks noGrp="1" noRot="1" noChangeAspect="1" noMove="1" noResize="1" noEditPoints="1" noAdjustHandles="1" noChangeArrowheads="1" noChangeShapeType="1"/>
          </p:cNvCxnSpPr>
          <p:nvPr/>
        </p:nvCxnSpPr>
        <p:spPr>
          <a:xfrm>
            <a:off x="10092514" y="3610393"/>
            <a:ext cx="0" cy="3238729"/>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
        <p:nvSpPr>
          <p:cNvPr id="4" name="Text Box 3"/>
          <p:cNvSpPr txBox="1"/>
          <p:nvPr/>
        </p:nvSpPr>
        <p:spPr>
          <a:xfrm>
            <a:off x="2330824" y="470647"/>
            <a:ext cx="1489075" cy="9321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0" b="0" i="0" u="none" strike="noStrike" kern="1200" cap="none" spc="-15"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mn-ea"/>
              </a:rPr>
              <a:t>What is Python?</a:t>
            </a:r>
            <a:endParaRPr kumimoji="0" lang="en-US" sz="1590" b="0" i="0" u="none" strike="noStrike" kern="1200" cap="none" spc="-15"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8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p:pic>
        <p:nvPicPr>
          <p:cNvPr id="5" name="Content Placeholder 4" descr="python-applications"/>
          <p:cNvPicPr>
            <a:picLocks noGrp="1" noChangeAspect="1"/>
          </p:cNvPicPr>
          <p:nvPr>
            <p:ph sz="half" idx="2"/>
          </p:nvPr>
        </p:nvPicPr>
        <p:blipFill>
          <a:blip r:embed="rId2"/>
          <a:stretch>
            <a:fillRect/>
          </a:stretch>
        </p:blipFill>
        <p:spPr>
          <a:xfrm>
            <a:off x="2061882" y="134471"/>
            <a:ext cx="7714129" cy="6731934"/>
          </a:xfrm>
          <a:prstGeom prst="rect">
            <a:avLst/>
          </a:prstGeom>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gn="l"/>
            <a:br>
              <a:rPr lang="en-US" dirty="0"/>
            </a:br>
            <a:br>
              <a:rPr lang="en-US" dirty="0"/>
            </a:br>
            <a:br>
              <a:rPr lang="en-US" dirty="0"/>
            </a:br>
            <a:br>
              <a:rPr lang="en-US" dirty="0"/>
            </a:br>
            <a:br>
              <a:rPr lang="en-US" dirty="0"/>
            </a:br>
            <a:endParaRPr lang="en-US" sz="1456" dirty="0"/>
          </a:p>
        </p:txBody>
      </p:sp>
      <p:sp>
        <p:nvSpPr>
          <p:cNvPr id="3" name="Subtitle 2"/>
          <p:cNvSpPr>
            <a:spLocks noGrp="1"/>
          </p:cNvSpPr>
          <p:nvPr>
            <p:ph type="subTitle" idx="1"/>
          </p:nvPr>
        </p:nvSpPr>
        <p:spPr>
          <a:xfrm>
            <a:off x="1792941" y="134470"/>
            <a:ext cx="8471647" cy="1546412"/>
          </a:xfrm>
        </p:spPr>
        <p:txBody>
          <a:bodyPr>
            <a:noAutofit/>
          </a:bodyPr>
          <a:lstStyle/>
          <a:p>
            <a:pPr algn="ctr"/>
            <a:r>
              <a:rPr lang="en-US" sz="2824" b="1" dirty="0">
                <a:solidFill>
                  <a:schemeClr val="accent5">
                    <a:lumMod val="50000"/>
                  </a:schemeClr>
                </a:solidFill>
                <a:latin typeface="Sitka Small" panose="02000505000000020004" charset="0"/>
                <a:cs typeface="Sitka Small" panose="02000505000000020004" charset="0"/>
              </a:rPr>
              <a:t>Document Preparation and Presentation Software - </a:t>
            </a:r>
            <a:r>
              <a:rPr lang="en-US" sz="2824" b="1" dirty="0" err="1">
                <a:solidFill>
                  <a:schemeClr val="accent5">
                    <a:lumMod val="50000"/>
                  </a:schemeClr>
                </a:solidFill>
                <a:latin typeface="Sitka Small" panose="02000505000000020004" charset="0"/>
                <a:cs typeface="Sitka Small" panose="02000505000000020004" charset="0"/>
              </a:rPr>
              <a:t>LaTeX</a:t>
            </a:r>
            <a:endParaRPr lang="en-US" sz="2824" b="1" dirty="0">
              <a:solidFill>
                <a:schemeClr val="accent5">
                  <a:lumMod val="50000"/>
                </a:schemeClr>
              </a:solidFill>
              <a:latin typeface="Sitka Small" panose="02000505000000020004" charset="0"/>
              <a:cs typeface="Sitka Small" panose="02000505000000020004" charset="0"/>
            </a:endParaRPr>
          </a:p>
          <a:p>
            <a:pPr algn="ctr"/>
            <a:endParaRPr lang="en-US" sz="1765" b="1" dirty="0">
              <a:solidFill>
                <a:schemeClr val="accent5">
                  <a:lumMod val="50000"/>
                </a:schemeClr>
              </a:solidFill>
              <a:latin typeface="Sitka Small" panose="02000505000000020004" charset="0"/>
              <a:ea typeface="Cambria Math" panose="02040503050406030204" pitchFamily="18" charset="0"/>
              <a:cs typeface="Sitka Small" panose="02000505000000020004" charset="0"/>
              <a:sym typeface="+mn-ea"/>
            </a:endParaRPr>
          </a:p>
          <a:p>
            <a:pPr algn="ctr"/>
            <a:r>
              <a:rPr lang="en-US" sz="1765" b="1" dirty="0">
                <a:solidFill>
                  <a:schemeClr val="accent5">
                    <a:lumMod val="50000"/>
                  </a:schemeClr>
                </a:solidFill>
                <a:latin typeface="Sitka Small" panose="02000505000000020004" charset="0"/>
                <a:ea typeface="Cambria Math" panose="02040503050406030204" pitchFamily="18" charset="0"/>
                <a:cs typeface="Sitka Small" panose="02000505000000020004" charset="0"/>
                <a:sym typeface="+mn-ea"/>
              </a:rPr>
              <a:t>( </a:t>
            </a:r>
            <a:r>
              <a:rPr lang="en-US" sz="1765" b="1" i="1" dirty="0">
                <a:solidFill>
                  <a:schemeClr val="accent5">
                    <a:lumMod val="50000"/>
                  </a:schemeClr>
                </a:solidFill>
                <a:latin typeface="Sitka Small" panose="02000505000000020004" charset="0"/>
                <a:ea typeface="Cambria Math" panose="02040503050406030204" pitchFamily="18" charset="0"/>
                <a:cs typeface="Sitka Small" panose="02000505000000020004" charset="0"/>
                <a:sym typeface="+mn-ea"/>
              </a:rPr>
              <a:t>Skill Enhancement </a:t>
            </a:r>
            <a:r>
              <a:rPr lang="en-IN" altLang="en-US" sz="1765" b="1" i="1" dirty="0">
                <a:solidFill>
                  <a:schemeClr val="accent5">
                    <a:lumMod val="50000"/>
                  </a:schemeClr>
                </a:solidFill>
                <a:latin typeface="Sitka Small" panose="02000505000000020004" charset="0"/>
                <a:ea typeface="Cambria Math" panose="02040503050406030204" pitchFamily="18" charset="0"/>
                <a:cs typeface="Sitka Small" panose="02000505000000020004" charset="0"/>
                <a:sym typeface="+mn-ea"/>
              </a:rPr>
              <a:t>C</a:t>
            </a:r>
            <a:r>
              <a:rPr lang="en-US" altLang="en-IN" sz="1765" b="1" i="1" dirty="0" err="1">
                <a:solidFill>
                  <a:schemeClr val="accent5">
                    <a:lumMod val="50000"/>
                  </a:schemeClr>
                </a:solidFill>
                <a:latin typeface="Sitka Small" panose="02000505000000020004" charset="0"/>
                <a:ea typeface="Cambria Math" panose="02040503050406030204" pitchFamily="18" charset="0"/>
                <a:cs typeface="Sitka Small" panose="02000505000000020004" charset="0"/>
                <a:sym typeface="+mn-ea"/>
              </a:rPr>
              <a:t>ourse</a:t>
            </a:r>
            <a:r>
              <a:rPr lang="en-US" sz="1765" b="1" i="1" dirty="0">
                <a:solidFill>
                  <a:schemeClr val="accent5">
                    <a:lumMod val="50000"/>
                  </a:schemeClr>
                </a:solidFill>
                <a:latin typeface="Sitka Small" panose="02000505000000020004" charset="0"/>
                <a:ea typeface="Cambria Math" panose="02040503050406030204" pitchFamily="18" charset="0"/>
                <a:cs typeface="Sitka Small" panose="02000505000000020004" charset="0"/>
                <a:sym typeface="+mn-ea"/>
              </a:rPr>
              <a:t> )</a:t>
            </a:r>
            <a:endParaRPr lang="en-US" sz="1765" b="1" dirty="0">
              <a:solidFill>
                <a:schemeClr val="accent5">
                  <a:lumMod val="50000"/>
                </a:schemeClr>
              </a:solidFill>
              <a:latin typeface="Sitka Small" panose="02000505000000020004" charset="0"/>
              <a:ea typeface="Cambria Math" panose="02040503050406030204" pitchFamily="18" charset="0"/>
              <a:cs typeface="Sitka Small" panose="02000505000000020004" charset="0"/>
              <a:sym typeface="+mn-ea"/>
            </a:endParaRPr>
          </a:p>
          <a:p>
            <a:pPr algn="ctr"/>
            <a:endParaRPr lang="en-IN" altLang="en-US" sz="2824" b="1" dirty="0">
              <a:solidFill>
                <a:schemeClr val="accent5">
                  <a:lumMod val="50000"/>
                </a:schemeClr>
              </a:solidFill>
              <a:latin typeface="Times New Roman" panose="02020603050405020304" charset="0"/>
              <a:ea typeface="Cambria Math" panose="02040503050406030204" pitchFamily="18" charset="0"/>
              <a:cs typeface="Times New Roman" panose="02020603050405020304" charset="0"/>
              <a:sym typeface="+mn-ea"/>
            </a:endParaRPr>
          </a:p>
          <a:p>
            <a:endParaRPr lang="en-US" altLang="fr-CA" sz="2824" b="1" dirty="0">
              <a:solidFill>
                <a:schemeClr val="accent5">
                  <a:lumMod val="50000"/>
                </a:schemeClr>
              </a:solidFill>
              <a:latin typeface="Times New Roman" panose="02020603050405020304" charset="0"/>
              <a:ea typeface="Cambria Math" panose="02040503050406030204" pitchFamily="18" charset="0"/>
              <a:cs typeface="Times New Roman" panose="02020603050405020304" charset="0"/>
              <a:sym typeface="+mn-ea"/>
            </a:endParaRPr>
          </a:p>
          <a:p>
            <a:endParaRPr lang="en-US" altLang="fr-CA" sz="2824" b="1" dirty="0">
              <a:solidFill>
                <a:schemeClr val="accent5">
                  <a:lumMod val="50000"/>
                </a:schemeClr>
              </a:solidFill>
              <a:latin typeface="Times New Roman" panose="02020603050405020304" charset="0"/>
              <a:ea typeface="Cambria Math" panose="02040503050406030204" pitchFamily="18" charset="0"/>
              <a:cs typeface="Times New Roman" panose="02020603050405020304" charset="0"/>
              <a:sym typeface="+mn-ea"/>
            </a:endParaRPr>
          </a:p>
          <a:p>
            <a:endParaRPr lang="en-US" altLang="fr-CA" sz="2824" b="1" dirty="0">
              <a:solidFill>
                <a:schemeClr val="accent5">
                  <a:lumMod val="50000"/>
                </a:schemeClr>
              </a:solidFill>
              <a:latin typeface="Times New Roman" panose="02020603050405020304" charset="0"/>
              <a:ea typeface="Cambria Math" panose="02040503050406030204" pitchFamily="18" charset="0"/>
              <a:cs typeface="Times New Roman" panose="02020603050405020304" charset="0"/>
              <a:sym typeface="+mn-ea"/>
            </a:endParaRPr>
          </a:p>
          <a:p>
            <a:endParaRPr lang="en-US" sz="2824" b="1" dirty="0">
              <a:solidFill>
                <a:schemeClr val="accent5">
                  <a:lumMod val="50000"/>
                </a:schemeClr>
              </a:solidFill>
              <a:latin typeface="Times New Roman" panose="02020603050405020304" charset="0"/>
              <a:ea typeface="Cambria Math" panose="02040503050406030204" pitchFamily="18" charset="0"/>
              <a:cs typeface="Times New Roman" panose="02020603050405020304" charset="0"/>
            </a:endParaRPr>
          </a:p>
          <a:p>
            <a:endParaRPr lang="fr-CA" altLang="fr-CA" sz="2824" b="1" dirty="0">
              <a:solidFill>
                <a:schemeClr val="accent5">
                  <a:lumMod val="50000"/>
                </a:schemeClr>
              </a:solidFill>
              <a:latin typeface="Times New Roman" panose="02020603050405020304" charset="0"/>
              <a:ea typeface="Cambria Math" panose="02040503050406030204" pitchFamily="18" charset="0"/>
              <a:cs typeface="Times New Roman" panose="02020603050405020304" charset="0"/>
              <a:sym typeface="+mn-ea"/>
            </a:endParaRPr>
          </a:p>
        </p:txBody>
      </p:sp>
      <p:sp>
        <p:nvSpPr>
          <p:cNvPr id="4" name="Text Box 3"/>
          <p:cNvSpPr txBox="1"/>
          <p:nvPr/>
        </p:nvSpPr>
        <p:spPr>
          <a:xfrm>
            <a:off x="3918838" y="1002227"/>
            <a:ext cx="184731" cy="293927"/>
          </a:xfrm>
          <a:prstGeom prst="rect">
            <a:avLst/>
          </a:prstGeom>
          <a:noFill/>
        </p:spPr>
        <p:txBody>
          <a:bodyPr wrap="none" rtlCol="0">
            <a:spAutoFit/>
          </a:bodyPr>
          <a:lstStyle/>
          <a:p>
            <a:pPr defTabSz="806867"/>
            <a:endParaRPr lang="en-US" sz="1310">
              <a:solidFill>
                <a:prstClr val="black"/>
              </a:solidFill>
              <a:latin typeface="Calibri"/>
            </a:endParaRPr>
          </a:p>
        </p:txBody>
      </p:sp>
      <p:graphicFrame>
        <p:nvGraphicFramePr>
          <p:cNvPr id="7" name="Object 6"/>
          <p:cNvGraphicFramePr/>
          <p:nvPr/>
        </p:nvGraphicFramePr>
        <p:xfrm>
          <a:off x="2484480" y="697070"/>
          <a:ext cx="1352550" cy="1465169"/>
        </p:xfrm>
        <a:graphic>
          <a:graphicData uri="http://schemas.openxmlformats.org/presentationml/2006/ole">
            <mc:AlternateContent xmlns:mc="http://schemas.openxmlformats.org/markup-compatibility/2006">
              <mc:Choice xmlns:v="urn:schemas-microsoft-com:vml" Requires="v">
                <p:oleObj r:id="rId2" imgW="4752975" imgH="4371975" progId="Paint.Picture">
                  <p:embed/>
                </p:oleObj>
              </mc:Choice>
              <mc:Fallback>
                <p:oleObj r:id="rId2" imgW="4752975" imgH="4371975" progId="Paint.Picture">
                  <p:embed/>
                  <p:pic>
                    <p:nvPicPr>
                      <p:cNvPr id="7" name="Object 6"/>
                      <p:cNvPicPr/>
                      <p:nvPr/>
                    </p:nvPicPr>
                    <p:blipFill>
                      <a:blip r:embed="rId3"/>
                      <a:stretch>
                        <a:fillRect/>
                      </a:stretch>
                    </p:blipFill>
                    <p:spPr>
                      <a:xfrm>
                        <a:off x="2484480" y="697070"/>
                        <a:ext cx="1352550" cy="1465169"/>
                      </a:xfrm>
                      <a:prstGeom prst="rect">
                        <a:avLst/>
                      </a:prstGeom>
                    </p:spPr>
                  </p:pic>
                </p:oleObj>
              </mc:Fallback>
            </mc:AlternateContent>
          </a:graphicData>
        </a:graphic>
      </p:graphicFrame>
      <p:graphicFrame>
        <p:nvGraphicFramePr>
          <p:cNvPr id="9" name="Object 8"/>
          <p:cNvGraphicFramePr/>
          <p:nvPr/>
        </p:nvGraphicFramePr>
        <p:xfrm>
          <a:off x="8516471" y="605118"/>
          <a:ext cx="1591235" cy="1603001"/>
        </p:xfrm>
        <a:graphic>
          <a:graphicData uri="http://schemas.openxmlformats.org/presentationml/2006/ole">
            <mc:AlternateContent xmlns:mc="http://schemas.openxmlformats.org/markup-compatibility/2006">
              <mc:Choice xmlns:v="urn:schemas-microsoft-com:vml" Requires="v">
                <p:oleObj r:id="rId4" imgW="2486025" imgH="2238375" progId="Paint.Picture">
                  <p:embed/>
                </p:oleObj>
              </mc:Choice>
              <mc:Fallback>
                <p:oleObj r:id="rId4" imgW="2486025" imgH="2238375" progId="Paint.Picture">
                  <p:embed/>
                  <p:pic>
                    <p:nvPicPr>
                      <p:cNvPr id="9" name="Object 8"/>
                      <p:cNvPicPr/>
                      <p:nvPr/>
                    </p:nvPicPr>
                    <p:blipFill>
                      <a:blip r:embed="rId5"/>
                      <a:stretch>
                        <a:fillRect/>
                      </a:stretch>
                    </p:blipFill>
                    <p:spPr>
                      <a:xfrm>
                        <a:off x="8516471" y="605118"/>
                        <a:ext cx="1591235" cy="1603001"/>
                      </a:xfrm>
                      <a:prstGeom prst="rect">
                        <a:avLst/>
                      </a:prstGeom>
                    </p:spPr>
                  </p:pic>
                </p:oleObj>
              </mc:Fallback>
            </mc:AlternateContent>
          </a:graphicData>
        </a:graphic>
      </p:graphicFrame>
      <p:sp>
        <p:nvSpPr>
          <p:cNvPr id="11" name="Text Box 10"/>
          <p:cNvSpPr txBox="1"/>
          <p:nvPr/>
        </p:nvSpPr>
        <p:spPr>
          <a:xfrm>
            <a:off x="2078950" y="3773350"/>
            <a:ext cx="7799294" cy="1966308"/>
          </a:xfrm>
          <a:prstGeom prst="rect">
            <a:avLst/>
          </a:prstGeom>
          <a:noFill/>
        </p:spPr>
        <p:txBody>
          <a:bodyPr wrap="square" rtlCol="0">
            <a:spAutoFit/>
          </a:bodyPr>
          <a:lstStyle/>
          <a:p>
            <a:pPr marL="302575" indent="-302575" algn="just" defTabSz="806867">
              <a:buFont typeface="Arial" panose="020B0604020202020204" pitchFamily="34" charset="0"/>
              <a:buChar char="•"/>
            </a:pPr>
            <a:r>
              <a:rPr lang="en-US" altLang="en-US" sz="2118" dirty="0" err="1">
                <a:solidFill>
                  <a:prstClr val="black"/>
                </a:solidFill>
                <a:latin typeface="Calibri"/>
              </a:rPr>
              <a:t>LaTeX</a:t>
            </a:r>
            <a:r>
              <a:rPr lang="en-US" altLang="en-US" sz="2118" dirty="0">
                <a:solidFill>
                  <a:prstClr val="black"/>
                </a:solidFill>
                <a:latin typeface="Calibri"/>
              </a:rPr>
              <a:t> is a document preparation system for high-quality typesetting.</a:t>
            </a:r>
          </a:p>
          <a:p>
            <a:pPr algn="just" defTabSz="806867"/>
            <a:endParaRPr lang="en-US" altLang="en-US" sz="2118" dirty="0">
              <a:solidFill>
                <a:prstClr val="black"/>
              </a:solidFill>
              <a:latin typeface="Calibri"/>
            </a:endParaRPr>
          </a:p>
          <a:p>
            <a:pPr marL="302575" indent="-302575" algn="just" defTabSz="806867">
              <a:buFont typeface="Arial" panose="020B0604020202020204" pitchFamily="34" charset="0"/>
              <a:buChar char="•"/>
            </a:pPr>
            <a:r>
              <a:rPr lang="en-US" altLang="en-US" sz="2118" dirty="0" err="1">
                <a:solidFill>
                  <a:prstClr val="black"/>
                </a:solidFill>
                <a:latin typeface="Calibri"/>
              </a:rPr>
              <a:t>LaTeX</a:t>
            </a:r>
            <a:r>
              <a:rPr lang="en-US" altLang="en-US" sz="2118" dirty="0">
                <a:solidFill>
                  <a:prstClr val="black"/>
                </a:solidFill>
                <a:latin typeface="Calibri"/>
              </a:rPr>
              <a:t> is most often used to produce  technical or scientific documents, but it can be used for almost any form of publishing.</a:t>
            </a:r>
          </a:p>
          <a:p>
            <a:pPr defTabSz="806867"/>
            <a:r>
              <a:rPr lang="en-US" sz="1588" dirty="0">
                <a:solidFill>
                  <a:prstClr val="black"/>
                </a:solidFill>
                <a:latin typeface="Calibri"/>
              </a:rPr>
              <a:t> </a:t>
            </a:r>
          </a:p>
        </p:txBody>
      </p:sp>
      <p:sp>
        <p:nvSpPr>
          <p:cNvPr id="6" name="Rectangle 5"/>
          <p:cNvSpPr/>
          <p:nvPr/>
        </p:nvSpPr>
        <p:spPr>
          <a:xfrm>
            <a:off x="2334746" y="2622176"/>
            <a:ext cx="2466026" cy="716928"/>
          </a:xfrm>
          <a:prstGeom prst="rect">
            <a:avLst/>
          </a:prstGeom>
        </p:spPr>
        <p:txBody>
          <a:bodyPr wrap="square">
            <a:spAutoFit/>
          </a:bodyPr>
          <a:lstStyle/>
          <a:p>
            <a:pPr defTabSz="806867"/>
            <a:endParaRPr lang="en-US" sz="1588" spc="-13" dirty="0">
              <a:solidFill>
                <a:srgbClr val="4BACC6">
                  <a:lumMod val="50000"/>
                </a:srgbClr>
              </a:solidFill>
              <a:latin typeface="Times New Roman" panose="02020603050405020304" charset="0"/>
              <a:cs typeface="Times New Roman" panose="02020603050405020304" charset="0"/>
            </a:endParaRPr>
          </a:p>
          <a:p>
            <a:pPr defTabSz="806867"/>
            <a:r>
              <a:rPr lang="en-US" sz="2471" dirty="0">
                <a:solidFill>
                  <a:srgbClr val="4BACC6">
                    <a:lumMod val="50000"/>
                  </a:srgbClr>
                </a:solidFill>
                <a:latin typeface="Times New Roman" panose="02020603050405020304" charset="0"/>
                <a:cs typeface="Times New Roman" panose="02020603050405020304" charset="0"/>
              </a:rPr>
              <a:t>What is </a:t>
            </a:r>
            <a:r>
              <a:rPr lang="en-US" sz="2471" dirty="0" err="1">
                <a:solidFill>
                  <a:srgbClr val="4BACC6">
                    <a:lumMod val="50000"/>
                  </a:srgbClr>
                </a:solidFill>
                <a:latin typeface="Times New Roman" panose="02020603050405020304" charset="0"/>
                <a:cs typeface="Times New Roman" panose="02020603050405020304" charset="0"/>
              </a:rPr>
              <a:t>LaTeX</a:t>
            </a:r>
            <a:r>
              <a:rPr lang="en-US" sz="2471" dirty="0">
                <a:solidFill>
                  <a:srgbClr val="4BACC6">
                    <a:lumMod val="50000"/>
                  </a:srgbClr>
                </a:solidFill>
                <a:latin typeface="Times New Roman" panose="02020603050405020304" charset="0"/>
                <a:cs typeface="Times New Roman" panose="02020603050405020304" charset="0"/>
              </a:rPr>
              <a:t>?</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p:cNvSpPr txBox="1"/>
          <p:nvPr/>
        </p:nvSpPr>
        <p:spPr>
          <a:xfrm>
            <a:off x="2227169" y="1711699"/>
            <a:ext cx="7815543" cy="4013387"/>
          </a:xfrm>
          <a:prstGeom prst="rect">
            <a:avLst/>
          </a:prstGeom>
        </p:spPr>
        <p:txBody>
          <a:bodyPr vert="horz" lIns="80682" tIns="40341" rIns="80682" bIns="40341" rtlCol="0" anchor="ctr">
            <a:normAutofit/>
          </a:bodyPr>
          <a:lstStyle/>
          <a:p>
            <a:pPr marL="415760" marR="35861" indent="-405114" algn="just" defTabSz="806867">
              <a:lnSpc>
                <a:spcPct val="150000"/>
              </a:lnSpc>
              <a:spcBef>
                <a:spcPts val="446"/>
              </a:spcBef>
              <a:buSzPct val="150000"/>
              <a:buFont typeface="Arial MT"/>
              <a:buChar char="•"/>
              <a:tabLst>
                <a:tab pos="415760" algn="l"/>
                <a:tab pos="416321" algn="l"/>
              </a:tabLst>
            </a:pPr>
            <a:r>
              <a:rPr lang="en-US" sz="2294" dirty="0">
                <a:solidFill>
                  <a:prstClr val="black"/>
                </a:solidFill>
                <a:latin typeface="Times New Roman" panose="02020603050405020304" charset="0"/>
                <a:cs typeface="Times New Roman" panose="02020603050405020304" charset="0"/>
              </a:rPr>
              <a:t>Modification in big documents is easy</a:t>
            </a:r>
          </a:p>
          <a:p>
            <a:pPr marL="415760" marR="35861" indent="-405114" algn="just" defTabSz="806867">
              <a:lnSpc>
                <a:spcPct val="150000"/>
              </a:lnSpc>
              <a:spcBef>
                <a:spcPts val="446"/>
              </a:spcBef>
              <a:buSzPct val="150000"/>
              <a:buFont typeface="Arial MT"/>
              <a:buChar char="•"/>
              <a:tabLst>
                <a:tab pos="415760" algn="l"/>
                <a:tab pos="416321" algn="l"/>
              </a:tabLst>
            </a:pPr>
            <a:r>
              <a:rPr lang="en-US" sz="2294" dirty="0">
                <a:solidFill>
                  <a:prstClr val="black"/>
                </a:solidFill>
                <a:latin typeface="Times New Roman" panose="02020603050405020304" charset="0"/>
                <a:cs typeface="Times New Roman" panose="02020603050405020304" charset="0"/>
              </a:rPr>
              <a:t>Separation of content and style</a:t>
            </a:r>
          </a:p>
          <a:p>
            <a:pPr marL="415760" marR="35861" indent="-405114" algn="just" defTabSz="806867">
              <a:lnSpc>
                <a:spcPct val="150000"/>
              </a:lnSpc>
              <a:spcBef>
                <a:spcPts val="446"/>
              </a:spcBef>
              <a:buSzPct val="150000"/>
              <a:buFont typeface="Arial MT"/>
              <a:buChar char="•"/>
              <a:tabLst>
                <a:tab pos="415760" algn="l"/>
                <a:tab pos="416321" algn="l"/>
              </a:tabLst>
            </a:pPr>
            <a:r>
              <a:rPr lang="en-US" sz="2294" dirty="0">
                <a:solidFill>
                  <a:prstClr val="black"/>
                </a:solidFill>
                <a:latin typeface="Times New Roman" panose="02020603050405020304" charset="0"/>
                <a:cs typeface="Times New Roman" panose="02020603050405020304" charset="0"/>
              </a:rPr>
              <a:t>Portability</a:t>
            </a:r>
          </a:p>
          <a:p>
            <a:pPr marL="415760" marR="35861" indent="-405114" algn="just" defTabSz="806867">
              <a:lnSpc>
                <a:spcPct val="150000"/>
              </a:lnSpc>
              <a:spcBef>
                <a:spcPts val="446"/>
              </a:spcBef>
              <a:buSzPct val="150000"/>
              <a:buFont typeface="Arial MT"/>
              <a:buChar char="•"/>
              <a:tabLst>
                <a:tab pos="415760" algn="l"/>
                <a:tab pos="416321" algn="l"/>
              </a:tabLst>
            </a:pPr>
            <a:r>
              <a:rPr lang="en-US" sz="2294" dirty="0">
                <a:solidFill>
                  <a:prstClr val="black"/>
                </a:solidFill>
                <a:latin typeface="Times New Roman" panose="02020603050405020304" charset="0"/>
                <a:cs typeface="Times New Roman" panose="02020603050405020304" charset="0"/>
              </a:rPr>
              <a:t>Open source</a:t>
            </a:r>
          </a:p>
          <a:p>
            <a:pPr marL="415760" marR="35861" indent="-405114" algn="just" defTabSz="806867">
              <a:lnSpc>
                <a:spcPct val="150000"/>
              </a:lnSpc>
              <a:spcBef>
                <a:spcPts val="446"/>
              </a:spcBef>
              <a:buSzPct val="150000"/>
              <a:buFont typeface="Arial MT"/>
              <a:buChar char="•"/>
              <a:tabLst>
                <a:tab pos="415760" algn="l"/>
                <a:tab pos="416321" algn="l"/>
              </a:tabLst>
            </a:pPr>
            <a:r>
              <a:rPr lang="en-US" sz="2294" dirty="0">
                <a:solidFill>
                  <a:prstClr val="black"/>
                </a:solidFill>
                <a:latin typeface="Times New Roman" panose="02020603050405020304" charset="0"/>
                <a:cs typeface="Times New Roman" panose="02020603050405020304" charset="0"/>
              </a:rPr>
              <a:t>Page numbers auto</a:t>
            </a:r>
          </a:p>
          <a:p>
            <a:pPr marL="415760" marR="35861" indent="-405114" algn="just" defTabSz="806867">
              <a:lnSpc>
                <a:spcPct val="150000"/>
              </a:lnSpc>
              <a:spcBef>
                <a:spcPts val="446"/>
              </a:spcBef>
              <a:buSzPct val="150000"/>
              <a:buFont typeface="Arial MT"/>
              <a:buChar char="•"/>
              <a:tabLst>
                <a:tab pos="415760" algn="l"/>
                <a:tab pos="416321" algn="l"/>
              </a:tabLst>
            </a:pPr>
            <a:r>
              <a:rPr lang="en-US" sz="2294" dirty="0">
                <a:solidFill>
                  <a:prstClr val="black"/>
                </a:solidFill>
                <a:latin typeface="Times New Roman" panose="02020603050405020304" charset="0"/>
                <a:cs typeface="Times New Roman" panose="02020603050405020304" charset="0"/>
              </a:rPr>
              <a:t>Generates list</a:t>
            </a:r>
          </a:p>
          <a:p>
            <a:pPr marL="415760" marR="35861" indent="-405114" algn="just" defTabSz="806867">
              <a:lnSpc>
                <a:spcPct val="150000"/>
              </a:lnSpc>
              <a:spcBef>
                <a:spcPts val="446"/>
              </a:spcBef>
              <a:buSzPct val="150000"/>
              <a:buFont typeface="Arial MT"/>
              <a:buChar char="•"/>
              <a:tabLst>
                <a:tab pos="415760" algn="l"/>
                <a:tab pos="416321" algn="l"/>
              </a:tabLst>
            </a:pPr>
            <a:r>
              <a:rPr lang="en-US" sz="2294" dirty="0">
                <a:solidFill>
                  <a:prstClr val="black"/>
                </a:solidFill>
                <a:latin typeface="Times New Roman" panose="02020603050405020304" charset="0"/>
                <a:cs typeface="Times New Roman" panose="02020603050405020304" charset="0"/>
              </a:rPr>
              <a:t>Scientific features</a:t>
            </a:r>
          </a:p>
        </p:txBody>
      </p:sp>
      <p:sp>
        <p:nvSpPr>
          <p:cNvPr id="6" name="Content Placeholder 5"/>
          <p:cNvSpPr>
            <a:spLocks noGrp="1"/>
          </p:cNvSpPr>
          <p:nvPr>
            <p:ph sz="half" idx="3"/>
          </p:nvPr>
        </p:nvSpPr>
        <p:spPr/>
        <p:txBody>
          <a:bodyPr/>
          <a:lstStyle/>
          <a:p>
            <a:endParaRPr lang="en-US"/>
          </a:p>
        </p:txBody>
      </p:sp>
      <p:sp>
        <p:nvSpPr>
          <p:cNvPr id="5" name="Text Box 3"/>
          <p:cNvSpPr txBox="1"/>
          <p:nvPr/>
        </p:nvSpPr>
        <p:spPr>
          <a:xfrm>
            <a:off x="2330824" y="403790"/>
            <a:ext cx="2873415" cy="934230"/>
          </a:xfrm>
          <a:prstGeom prst="rect">
            <a:avLst/>
          </a:prstGeom>
          <a:noFill/>
        </p:spPr>
        <p:txBody>
          <a:bodyPr wrap="none" rtlCol="0">
            <a:spAutoFit/>
          </a:bodyPr>
          <a:lstStyle/>
          <a:p>
            <a:pPr defTabSz="806867"/>
            <a:endParaRPr lang="en-US" sz="1588" spc="-13" dirty="0">
              <a:solidFill>
                <a:srgbClr val="4BACC6">
                  <a:lumMod val="50000"/>
                </a:srgbClr>
              </a:solidFill>
              <a:latin typeface="Times New Roman" panose="02020603050405020304" charset="0"/>
              <a:cs typeface="Times New Roman" panose="02020603050405020304" charset="0"/>
            </a:endParaRPr>
          </a:p>
          <a:p>
            <a:pPr defTabSz="806867"/>
            <a:r>
              <a:rPr lang="en-US" sz="3883" dirty="0">
                <a:solidFill>
                  <a:srgbClr val="4BACC6">
                    <a:lumMod val="50000"/>
                  </a:srgbClr>
                </a:solidFill>
                <a:latin typeface="Times New Roman" panose="02020603050405020304" charset="0"/>
                <a:cs typeface="Times New Roman" panose="02020603050405020304" charset="0"/>
              </a:rPr>
              <a:t>Why </a:t>
            </a:r>
            <a:r>
              <a:rPr lang="en-US" sz="3883" dirty="0" err="1">
                <a:solidFill>
                  <a:srgbClr val="4BACC6">
                    <a:lumMod val="50000"/>
                  </a:srgbClr>
                </a:solidFill>
                <a:latin typeface="Times New Roman" panose="02020603050405020304" charset="0"/>
                <a:cs typeface="Times New Roman" panose="02020603050405020304" charset="0"/>
              </a:rPr>
              <a:t>LaTeX</a:t>
            </a:r>
            <a:r>
              <a:rPr lang="en-US" sz="3883" dirty="0">
                <a:solidFill>
                  <a:srgbClr val="4BACC6">
                    <a:lumMod val="50000"/>
                  </a:srgbClr>
                </a:solidFill>
                <a:latin typeface="Times New Roman" panose="02020603050405020304" charset="0"/>
                <a:cs typeface="Times New Roman" panose="02020603050405020304" charset="0"/>
              </a:rPr>
              <a:t>?</a:t>
            </a:r>
          </a:p>
        </p:txBody>
      </p:sp>
      <p:pic>
        <p:nvPicPr>
          <p:cNvPr id="2" name="Content Placeholder 1"/>
          <p:cNvPicPr>
            <a:picLocks noGrp="1" noChangeAspect="1"/>
          </p:cNvPicPr>
          <p:nvPr>
            <p:ph sz="half" idx="2"/>
          </p:nvPr>
        </p:nvPicPr>
        <p:blipFill>
          <a:blip r:embed="rId2"/>
          <a:stretch>
            <a:fillRect/>
          </a:stretch>
        </p:blipFill>
        <p:spPr>
          <a:xfrm>
            <a:off x="7222191" y="2186268"/>
            <a:ext cx="2764491" cy="3626784"/>
          </a:xfrm>
          <a:prstGeom prst="rect">
            <a:avLst/>
          </a:prstGeom>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p:cNvSpPr txBox="1"/>
          <p:nvPr/>
        </p:nvSpPr>
        <p:spPr>
          <a:xfrm>
            <a:off x="1994647" y="201706"/>
            <a:ext cx="7261412" cy="553998"/>
          </a:xfrm>
          <a:prstGeom prst="rect">
            <a:avLst/>
          </a:prstGeom>
          <a:noFill/>
        </p:spPr>
        <p:txBody>
          <a:bodyPr wrap="square" rtlCol="0">
            <a:spAutoFit/>
          </a:bodyPr>
          <a:lstStyle/>
          <a:p>
            <a:pPr defTabSz="806867"/>
            <a:r>
              <a:rPr lang="en-US" sz="3000" b="1" dirty="0" err="1">
                <a:solidFill>
                  <a:srgbClr val="4BACC6">
                    <a:lumMod val="50000"/>
                  </a:srgbClr>
                </a:solidFill>
                <a:latin typeface="Times New Roman" panose="02020603050405020304" charset="0"/>
                <a:cs typeface="Times New Roman" panose="02020603050405020304" charset="0"/>
                <a:sym typeface="+mn-ea"/>
              </a:rPr>
              <a:t>LaTeX</a:t>
            </a:r>
            <a:r>
              <a:rPr lang="en-US" sz="3000" b="1" dirty="0">
                <a:solidFill>
                  <a:srgbClr val="4BACC6">
                    <a:lumMod val="50000"/>
                  </a:srgbClr>
                </a:solidFill>
                <a:latin typeface="Times New Roman" panose="02020603050405020304" charset="0"/>
                <a:cs typeface="Times New Roman" panose="02020603050405020304" charset="0"/>
                <a:sym typeface="+mn-ea"/>
              </a:rPr>
              <a:t> SEC: Objective and Eligibility</a:t>
            </a:r>
          </a:p>
        </p:txBody>
      </p:sp>
      <p:sp>
        <p:nvSpPr>
          <p:cNvPr id="5" name="Title 1"/>
          <p:cNvSpPr txBox="1"/>
          <p:nvPr/>
        </p:nvSpPr>
        <p:spPr>
          <a:xfrm>
            <a:off x="1927412" y="1008530"/>
            <a:ext cx="7684994" cy="2281458"/>
          </a:xfrm>
          <a:prstGeom prst="rect">
            <a:avLst/>
          </a:prstGeom>
        </p:spPr>
        <p:txBody>
          <a:bodyPr wrap="square" lIns="0" tIns="0" rIns="0" bIns="0">
            <a:spAutoFit/>
          </a:bodyPr>
          <a:lstStyle>
            <a:lvl1pPr>
              <a:defRPr sz="4000" b="0" i="0">
                <a:solidFill>
                  <a:srgbClr val="FF0000"/>
                </a:solidFill>
                <a:latin typeface="Calibri" panose="020F0502020204030204"/>
                <a:ea typeface="+mj-ea"/>
                <a:cs typeface="Calibri" panose="020F0502020204030204"/>
              </a:defRPr>
            </a:lvl1pPr>
          </a:lstStyle>
          <a:p>
            <a:pPr defTabSz="806867"/>
            <a:r>
              <a:rPr lang="en-US" sz="2118" b="1" u="sng" kern="0" dirty="0">
                <a:solidFill>
                  <a:prstClr val="black"/>
                </a:solidFill>
                <a:latin typeface="Times New Roman" panose="02020603050405020304" charset="0"/>
                <a:cs typeface="Times New Roman" panose="02020603050405020304" charset="0"/>
              </a:rPr>
              <a:t>Objective of Courses</a:t>
            </a:r>
          </a:p>
          <a:p>
            <a:pPr defTabSz="806867"/>
            <a:endParaRPr lang="en-US" sz="2118" u="sng" kern="0" dirty="0">
              <a:solidFill>
                <a:prstClr val="black"/>
              </a:solidFill>
              <a:latin typeface="Times New Roman" panose="02020603050405020304" charset="0"/>
              <a:cs typeface="Times New Roman" panose="02020603050405020304" charset="0"/>
            </a:endParaRPr>
          </a:p>
          <a:p>
            <a:pPr marL="403433" indent="-403433" algn="just" defTabSz="806867">
              <a:buFont typeface="Arial" panose="020B0604020202020204" pitchFamily="34" charset="0"/>
              <a:buChar char="•"/>
            </a:pPr>
            <a:r>
              <a:rPr lang="en-US" sz="2118" dirty="0">
                <a:solidFill>
                  <a:prstClr val="black"/>
                </a:solidFill>
                <a:latin typeface="Times New Roman" panose="02020603050405020304" charset="0"/>
                <a:cs typeface="Times New Roman" panose="02020603050405020304" charset="0"/>
              </a:rPr>
              <a:t>Develop proficiency in the use of document preparation software such as document </a:t>
            </a:r>
            <a:r>
              <a:rPr lang="en-US" sz="2118" dirty="0" err="1">
                <a:solidFill>
                  <a:prstClr val="black"/>
                </a:solidFill>
                <a:latin typeface="Times New Roman" panose="02020603050405020304" charset="0"/>
                <a:cs typeface="Times New Roman" panose="02020603050405020304" charset="0"/>
              </a:rPr>
              <a:t>LaTeX</a:t>
            </a:r>
            <a:endParaRPr lang="en-US" sz="2118" kern="0" dirty="0">
              <a:solidFill>
                <a:prstClr val="black"/>
              </a:solidFill>
              <a:latin typeface="Times New Roman" panose="02020603050405020304" charset="0"/>
              <a:cs typeface="Times New Roman" panose="02020603050405020304" charset="0"/>
            </a:endParaRPr>
          </a:p>
          <a:p>
            <a:pPr marL="403433" indent="-403433" algn="just" defTabSz="806867">
              <a:buFont typeface="Arial" panose="020B0604020202020204" pitchFamily="34" charset="0"/>
              <a:buChar char="•"/>
            </a:pPr>
            <a:r>
              <a:rPr lang="en-US" sz="2118" dirty="0">
                <a:solidFill>
                  <a:prstClr val="black"/>
                </a:solidFill>
                <a:latin typeface="Times New Roman" panose="02020603050405020304" charset="0"/>
                <a:cs typeface="Times New Roman" panose="02020603050405020304" charset="0"/>
              </a:rPr>
              <a:t>Make a presentation using </a:t>
            </a:r>
            <a:r>
              <a:rPr lang="en-US" sz="2118" dirty="0" err="1">
                <a:solidFill>
                  <a:prstClr val="black"/>
                </a:solidFill>
                <a:latin typeface="Times New Roman" panose="02020603050405020304" charset="0"/>
                <a:cs typeface="Times New Roman" panose="02020603050405020304" charset="0"/>
              </a:rPr>
              <a:t>LaTeX</a:t>
            </a:r>
            <a:endParaRPr lang="en-US" sz="2118" dirty="0">
              <a:solidFill>
                <a:prstClr val="black"/>
              </a:solidFill>
              <a:latin typeface="Times New Roman" panose="02020603050405020304" charset="0"/>
              <a:cs typeface="Times New Roman" panose="02020603050405020304" charset="0"/>
            </a:endParaRPr>
          </a:p>
          <a:p>
            <a:pPr marL="403433" indent="-403433" algn="just" defTabSz="806867">
              <a:buFont typeface="Arial" panose="020B0604020202020204" pitchFamily="34" charset="0"/>
              <a:buChar char="•"/>
            </a:pPr>
            <a:r>
              <a:rPr lang="en-US" sz="2118" dirty="0">
                <a:solidFill>
                  <a:prstClr val="black"/>
                </a:solidFill>
                <a:latin typeface="Times New Roman" panose="02020603050405020304" charset="0"/>
                <a:cs typeface="Times New Roman" panose="02020603050405020304" charset="0"/>
              </a:rPr>
              <a:t>Serve as a tool for conveying/communicating one's ideas, views, and observations.</a:t>
            </a:r>
            <a:endParaRPr lang="en-US" sz="2118" kern="0" dirty="0">
              <a:solidFill>
                <a:prstClr val="black"/>
              </a:solidFill>
              <a:latin typeface="Times New Roman" panose="02020603050405020304" charset="0"/>
              <a:cs typeface="Times New Roman" panose="02020603050405020304" charset="0"/>
            </a:endParaRPr>
          </a:p>
        </p:txBody>
      </p:sp>
      <p:pic>
        <p:nvPicPr>
          <p:cNvPr id="6" name="Picture 5"/>
          <p:cNvPicPr>
            <a:picLocks noChangeAspect="1"/>
          </p:cNvPicPr>
          <p:nvPr/>
        </p:nvPicPr>
        <p:blipFill>
          <a:blip r:embed="rId2"/>
          <a:stretch>
            <a:fillRect/>
          </a:stretch>
        </p:blipFill>
        <p:spPr>
          <a:xfrm>
            <a:off x="2398059" y="3553386"/>
            <a:ext cx="6563846" cy="2723029"/>
          </a:xfrm>
          <a:prstGeom prst="rect">
            <a:avLst/>
          </a:prstGeom>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ectangle 7"/>
          <p:cNvSpPr>
            <a:spLocks noGrp="1" noRot="1" noChangeAspect="1" noMove="1" noResize="1" noEditPoints="1" noAdjustHandles="1" noChangeArrowheads="1" noChangeShapeType="1" noTextEdit="1"/>
          </p:cNvSpPr>
          <p:nvPr/>
        </p:nvSpPr>
        <p:spPr>
          <a:xfrm>
            <a:off x="1658471" y="0"/>
            <a:ext cx="88750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06867">
              <a:lnSpc>
                <a:spcPct val="90000"/>
              </a:lnSpc>
              <a:spcBef>
                <a:spcPct val="0"/>
              </a:spcBef>
            </a:pPr>
            <a:r>
              <a:rPr lang="en-US" sz="1588" spc="-13" dirty="0">
                <a:solidFill>
                  <a:srgbClr val="FFFFFF"/>
                </a:solidFill>
                <a:latin typeface="Times New Roman" panose="02020603050405020304" charset="0"/>
                <a:cs typeface="Times New Roman" panose="02020603050405020304" charset="0"/>
                <a:sym typeface="+mn-ea"/>
              </a:rPr>
              <a:t>What is Python?</a:t>
            </a:r>
            <a:endParaRPr lang="en-US" sz="1588">
              <a:solidFill>
                <a:prstClr val="white"/>
              </a:solidFill>
              <a:latin typeface="Calibri"/>
            </a:endParaRPr>
          </a:p>
        </p:txBody>
      </p:sp>
      <p:sp>
        <p:nvSpPr>
          <p:cNvPr id="5" name="Text Box 1"/>
          <p:cNvSpPr txBox="1"/>
          <p:nvPr/>
        </p:nvSpPr>
        <p:spPr>
          <a:xfrm>
            <a:off x="1927412" y="381298"/>
            <a:ext cx="8145836" cy="907043"/>
          </a:xfrm>
          <a:prstGeom prst="rect">
            <a:avLst/>
          </a:prstGeom>
          <a:noFill/>
        </p:spPr>
        <p:txBody>
          <a:bodyPr wrap="square" rtlCol="0">
            <a:spAutoFit/>
          </a:bodyPr>
          <a:lstStyle/>
          <a:p>
            <a:pPr algn="ctr" defTabSz="806867"/>
            <a:r>
              <a:rPr lang="en-US" sz="2647" b="1" dirty="0">
                <a:solidFill>
                  <a:srgbClr val="4BACC6">
                    <a:lumMod val="50000"/>
                  </a:srgbClr>
                </a:solidFill>
                <a:latin typeface="Times New Roman" panose="02020603050405020304" charset="0"/>
                <a:cs typeface="Times New Roman" panose="02020603050405020304" charset="0"/>
                <a:sym typeface="+mn-ea"/>
              </a:rPr>
              <a:t> </a:t>
            </a:r>
            <a:r>
              <a:rPr lang="en-US" sz="2647" b="1" dirty="0" err="1">
                <a:solidFill>
                  <a:srgbClr val="4BACC6">
                    <a:lumMod val="50000"/>
                  </a:srgbClr>
                </a:solidFill>
                <a:latin typeface="Times New Roman" panose="02020603050405020304" charset="0"/>
                <a:cs typeface="Times New Roman" panose="02020603050405020304" charset="0"/>
                <a:sym typeface="+mn-ea"/>
              </a:rPr>
              <a:t>LaTeX</a:t>
            </a:r>
            <a:r>
              <a:rPr lang="en-US" sz="2647" b="1" dirty="0">
                <a:solidFill>
                  <a:srgbClr val="4BACC6">
                    <a:lumMod val="50000"/>
                  </a:srgbClr>
                </a:solidFill>
                <a:latin typeface="Times New Roman" panose="02020603050405020304" charset="0"/>
                <a:cs typeface="Times New Roman" panose="02020603050405020304" charset="0"/>
                <a:sym typeface="+mn-ea"/>
              </a:rPr>
              <a:t> SEC - Document Preparation and Presentation Software</a:t>
            </a:r>
          </a:p>
        </p:txBody>
      </p:sp>
      <p:sp>
        <p:nvSpPr>
          <p:cNvPr id="6" name="Text Box 2"/>
          <p:cNvSpPr txBox="1"/>
          <p:nvPr/>
        </p:nvSpPr>
        <p:spPr>
          <a:xfrm>
            <a:off x="2037230" y="1613648"/>
            <a:ext cx="8117541" cy="3730893"/>
          </a:xfrm>
          <a:prstGeom prst="rect">
            <a:avLst/>
          </a:prstGeom>
          <a:noFill/>
        </p:spPr>
        <p:txBody>
          <a:bodyPr wrap="square" rtlCol="0">
            <a:spAutoFit/>
          </a:bodyPr>
          <a:lstStyle/>
          <a:p>
            <a:pPr defTabSz="806867"/>
            <a:r>
              <a:rPr lang="en-US" sz="2118" b="1" dirty="0">
                <a:solidFill>
                  <a:srgbClr val="4BACC6">
                    <a:lumMod val="75000"/>
                  </a:srgbClr>
                </a:solidFill>
                <a:latin typeface="Times New Roman" panose="02020603050405020304" charset="0"/>
                <a:cs typeface="Times New Roman" panose="02020603050405020304" charset="0"/>
              </a:rPr>
              <a:t> </a:t>
            </a:r>
            <a:r>
              <a:rPr lang="en-IN" sz="2118" b="1" i="1" dirty="0">
                <a:solidFill>
                  <a:srgbClr val="4BACC6">
                    <a:lumMod val="75000"/>
                  </a:srgbClr>
                </a:solidFill>
                <a:latin typeface="Calibri"/>
              </a:rPr>
              <a:t>Learning outcomes</a:t>
            </a:r>
            <a:r>
              <a:rPr lang="en-US" sz="2118" b="1" i="1" dirty="0">
                <a:solidFill>
                  <a:srgbClr val="4BACC6">
                    <a:lumMod val="75000"/>
                  </a:srgbClr>
                </a:solidFill>
                <a:latin typeface="Times New Roman" panose="02020603050405020304" charset="0"/>
                <a:cs typeface="Times New Roman" panose="02020603050405020304" charset="0"/>
              </a:rPr>
              <a:t>:</a:t>
            </a:r>
          </a:p>
          <a:p>
            <a:pPr defTabSz="806867"/>
            <a:endParaRPr lang="en-US" sz="2118" dirty="0">
              <a:solidFill>
                <a:prstClr val="black"/>
              </a:solidFill>
              <a:latin typeface="Times New Roman" panose="02020603050405020304" charset="0"/>
              <a:cs typeface="Times New Roman" panose="02020603050405020304" charset="0"/>
            </a:endParaRPr>
          </a:p>
          <a:p>
            <a:pPr marL="252146" indent="-252146" defTabSz="806867">
              <a:buFont typeface="Wingdings" panose="05000000000000000000" charset="0"/>
              <a:buChar char="q"/>
            </a:pPr>
            <a:r>
              <a:rPr lang="en-US" sz="1941" dirty="0">
                <a:solidFill>
                  <a:prstClr val="black"/>
                </a:solidFill>
                <a:latin typeface="Times New Roman" panose="02020603050405020304" charset="0"/>
                <a:cs typeface="Times New Roman" panose="02020603050405020304" charset="0"/>
              </a:rPr>
              <a:t> Incorporate well-formatted mathematical equations, algorithms, figures,    tables and references in a document. </a:t>
            </a:r>
          </a:p>
          <a:p>
            <a:pPr defTabSz="806867"/>
            <a:endParaRPr lang="en-US" sz="1941" dirty="0">
              <a:solidFill>
                <a:prstClr val="black"/>
              </a:solidFill>
              <a:latin typeface="Times New Roman" panose="02020603050405020304" charset="0"/>
              <a:cs typeface="Times New Roman" panose="02020603050405020304" charset="0"/>
            </a:endParaRPr>
          </a:p>
          <a:p>
            <a:pPr marL="252146" indent="-252146" defTabSz="806867">
              <a:buFont typeface="Wingdings" panose="05000000000000000000" charset="0"/>
              <a:buChar char="q"/>
            </a:pPr>
            <a:r>
              <a:rPr lang="en-US" sz="1941" dirty="0">
                <a:solidFill>
                  <a:prstClr val="black"/>
                </a:solidFill>
                <a:latin typeface="Times New Roman" panose="02020603050405020304" charset="0"/>
                <a:cs typeface="Times New Roman" panose="02020603050405020304" charset="0"/>
              </a:rPr>
              <a:t> </a:t>
            </a:r>
            <a:r>
              <a:rPr lang="en-IN" sz="1941" dirty="0">
                <a:solidFill>
                  <a:prstClr val="black"/>
                </a:solidFill>
                <a:latin typeface="Times New Roman" panose="02020603050405020304" charset="0"/>
                <a:cs typeface="Times New Roman" panose="02020603050405020304" charset="0"/>
              </a:rPr>
              <a:t>Make a presentation.</a:t>
            </a:r>
          </a:p>
          <a:p>
            <a:pPr defTabSz="806867"/>
            <a:endParaRPr lang="en-US" sz="1941" dirty="0">
              <a:solidFill>
                <a:prstClr val="black"/>
              </a:solidFill>
              <a:latin typeface="Times New Roman" panose="02020603050405020304" charset="0"/>
              <a:cs typeface="Times New Roman" panose="02020603050405020304" charset="0"/>
            </a:endParaRPr>
          </a:p>
          <a:p>
            <a:pPr marL="252146" indent="-252146" defTabSz="806867">
              <a:buFont typeface="Wingdings" panose="05000000000000000000" charset="0"/>
              <a:buChar char="q"/>
            </a:pPr>
            <a:r>
              <a:rPr lang="en-US" sz="1941" dirty="0">
                <a:solidFill>
                  <a:prstClr val="black"/>
                </a:solidFill>
                <a:latin typeface="Times New Roman" panose="02020603050405020304" charset="0"/>
                <a:cs typeface="Times New Roman" panose="02020603050405020304" charset="0"/>
              </a:rPr>
              <a:t> Able to add bibliography/references to a document and cite them easily wherever required in document.</a:t>
            </a:r>
          </a:p>
          <a:p>
            <a:pPr defTabSz="806867"/>
            <a:endParaRPr lang="en-US" sz="1941" dirty="0">
              <a:solidFill>
                <a:prstClr val="black"/>
              </a:solidFill>
              <a:latin typeface="Times New Roman" panose="02020603050405020304" charset="0"/>
              <a:cs typeface="Times New Roman" panose="02020603050405020304" charset="0"/>
            </a:endParaRPr>
          </a:p>
          <a:p>
            <a:pPr marL="252146" indent="-252146" defTabSz="806867">
              <a:buFont typeface="Wingdings" panose="05000000000000000000" charset="0"/>
              <a:buChar char="q"/>
            </a:pPr>
            <a:r>
              <a:rPr lang="en-US" sz="1941" dirty="0">
                <a:solidFill>
                  <a:prstClr val="black"/>
                </a:solidFill>
                <a:latin typeface="Times New Roman" panose="02020603050405020304" charset="0"/>
                <a:cs typeface="Times New Roman" panose="02020603050405020304" charset="0"/>
              </a:rPr>
              <a:t> Handle basic aspects of document structure, including sections, subsections, paragraphs, and bulleted and enumerated lists.</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atex for beginn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2846" y="67235"/>
            <a:ext cx="7709644" cy="578223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398059" y="4639235"/>
            <a:ext cx="7221871" cy="2156360"/>
          </a:xfrm>
          <a:prstGeom prst="rect">
            <a:avLst/>
          </a:prstGeom>
          <a:noFill/>
        </p:spPr>
        <p:txBody>
          <a:bodyPr wrap="square" rtlCol="0">
            <a:spAutoFit/>
          </a:bodyPr>
          <a:lstStyle/>
          <a:p>
            <a:pPr defTabSz="806867"/>
            <a:r>
              <a:rPr lang="en-US" sz="2471" b="1" dirty="0">
                <a:solidFill>
                  <a:prstClr val="black"/>
                </a:solidFill>
                <a:latin typeface="Times New Roman" panose="02020603050405020304" charset="0"/>
                <a:cs typeface="Times New Roman" panose="02020603050405020304" charset="0"/>
              </a:rPr>
              <a:t>Offline use:</a:t>
            </a:r>
            <a:r>
              <a:rPr lang="en-US" sz="1588" dirty="0">
                <a:solidFill>
                  <a:prstClr val="black"/>
                </a:solidFill>
                <a:latin typeface="Times New Roman" panose="02020603050405020304" charset="0"/>
                <a:cs typeface="Times New Roman" panose="02020603050405020304" charset="0"/>
              </a:rPr>
              <a:t>  </a:t>
            </a:r>
          </a:p>
          <a:p>
            <a:pPr marL="252146" indent="-252146" defTabSz="806867">
              <a:buFont typeface="Arial" panose="020B0604020202020204" pitchFamily="34" charset="0"/>
              <a:buChar char="•"/>
            </a:pPr>
            <a:r>
              <a:rPr lang="en-US" sz="1765" dirty="0">
                <a:solidFill>
                  <a:prstClr val="black"/>
                </a:solidFill>
                <a:latin typeface="Times New Roman" panose="02020603050405020304" charset="0"/>
                <a:cs typeface="Times New Roman" panose="02020603050405020304" charset="0"/>
              </a:rPr>
              <a:t>Install </a:t>
            </a:r>
            <a:r>
              <a:rPr lang="en-US" sz="1765" dirty="0" err="1">
                <a:solidFill>
                  <a:prstClr val="black"/>
                </a:solidFill>
                <a:latin typeface="Times New Roman" panose="02020603050405020304" charset="0"/>
                <a:cs typeface="Times New Roman" panose="02020603050405020304" charset="0"/>
              </a:rPr>
              <a:t>MikTex</a:t>
            </a:r>
            <a:endParaRPr lang="en-US" sz="1765" dirty="0">
              <a:solidFill>
                <a:prstClr val="black"/>
              </a:solidFill>
              <a:latin typeface="Times New Roman" panose="02020603050405020304" charset="0"/>
              <a:cs typeface="Times New Roman" panose="02020603050405020304" charset="0"/>
            </a:endParaRPr>
          </a:p>
          <a:p>
            <a:pPr marL="252146" indent="-252146" defTabSz="806867">
              <a:buFont typeface="Arial" panose="020B0604020202020204" pitchFamily="34" charset="0"/>
              <a:buChar char="•"/>
            </a:pPr>
            <a:r>
              <a:rPr lang="en-US" sz="1765" dirty="0">
                <a:solidFill>
                  <a:prstClr val="black"/>
                </a:solidFill>
                <a:latin typeface="Times New Roman" panose="02020603050405020304" charset="0"/>
                <a:cs typeface="Times New Roman" panose="02020603050405020304" charset="0"/>
              </a:rPr>
              <a:t>Install Editor – </a:t>
            </a:r>
            <a:r>
              <a:rPr lang="en-US" sz="1765" dirty="0" err="1">
                <a:solidFill>
                  <a:prstClr val="black"/>
                </a:solidFill>
                <a:latin typeface="Times New Roman" panose="02020603050405020304" charset="0"/>
                <a:cs typeface="Times New Roman" panose="02020603050405020304" charset="0"/>
              </a:rPr>
              <a:t>TexMaker</a:t>
            </a:r>
            <a:r>
              <a:rPr lang="en-US" sz="1765" dirty="0">
                <a:solidFill>
                  <a:prstClr val="black"/>
                </a:solidFill>
                <a:latin typeface="Times New Roman" panose="02020603050405020304" charset="0"/>
                <a:cs typeface="Times New Roman" panose="02020603050405020304" charset="0"/>
              </a:rPr>
              <a:t> / </a:t>
            </a:r>
            <a:r>
              <a:rPr lang="en-US" sz="1765" dirty="0" err="1">
                <a:solidFill>
                  <a:prstClr val="black"/>
                </a:solidFill>
                <a:latin typeface="Times New Roman" panose="02020603050405020304" charset="0"/>
                <a:cs typeface="Times New Roman" panose="02020603050405020304" charset="0"/>
              </a:rPr>
              <a:t>TeXstudio</a:t>
            </a:r>
            <a:endParaRPr lang="en-US" sz="1765" dirty="0">
              <a:solidFill>
                <a:prstClr val="black"/>
              </a:solidFill>
              <a:latin typeface="Times New Roman" panose="02020603050405020304" charset="0"/>
              <a:cs typeface="Times New Roman" panose="02020603050405020304" charset="0"/>
            </a:endParaRPr>
          </a:p>
          <a:p>
            <a:pPr defTabSz="806867"/>
            <a:endParaRPr lang="en-US" sz="1588" dirty="0">
              <a:solidFill>
                <a:prstClr val="black"/>
              </a:solidFill>
              <a:latin typeface="Times New Roman" panose="02020603050405020304" charset="0"/>
              <a:cs typeface="Times New Roman" panose="02020603050405020304" charset="0"/>
            </a:endParaRPr>
          </a:p>
          <a:p>
            <a:pPr defTabSz="806867"/>
            <a:r>
              <a:rPr lang="en-US" sz="2471" b="1" dirty="0">
                <a:solidFill>
                  <a:prstClr val="black"/>
                </a:solidFill>
                <a:latin typeface="Times New Roman" panose="02020603050405020304" charset="0"/>
                <a:cs typeface="Times New Roman" panose="02020603050405020304" charset="0"/>
              </a:rPr>
              <a:t>Online use:</a:t>
            </a:r>
            <a:r>
              <a:rPr lang="en-US" sz="2471" dirty="0">
                <a:solidFill>
                  <a:prstClr val="black"/>
                </a:solidFill>
                <a:latin typeface="Times New Roman" panose="02020603050405020304" charset="0"/>
                <a:cs typeface="Times New Roman" panose="02020603050405020304" charset="0"/>
              </a:rPr>
              <a:t>  </a:t>
            </a:r>
          </a:p>
          <a:p>
            <a:pPr marL="252146" indent="-252146" defTabSz="806867">
              <a:buFont typeface="Arial" panose="020B0604020202020204" pitchFamily="34" charset="0"/>
              <a:buChar char="•"/>
            </a:pPr>
            <a:r>
              <a:rPr lang="en-US" sz="1765" dirty="0">
                <a:solidFill>
                  <a:prstClr val="black"/>
                </a:solidFill>
                <a:latin typeface="Times New Roman" panose="02020603050405020304" charset="0"/>
                <a:cs typeface="Times New Roman" panose="02020603050405020304" charset="0"/>
              </a:rPr>
              <a:t>Create account on overleaf </a:t>
            </a:r>
          </a:p>
          <a:p>
            <a:pPr defTabSz="806867"/>
            <a:endParaRPr lang="en-US" sz="1588" dirty="0">
              <a:solidFill>
                <a:prstClr val="black"/>
              </a:solidFill>
              <a:latin typeface="Times New Roman" panose="02020603050405020304" charset="0"/>
              <a:cs typeface="Times New Roman" panose="02020603050405020304" charset="0"/>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69F38-1425-2CC0-BA08-97C093F27810}"/>
              </a:ext>
            </a:extLst>
          </p:cNvPr>
          <p:cNvSpPr>
            <a:spLocks noGrp="1"/>
          </p:cNvSpPr>
          <p:nvPr>
            <p:ph type="ctrTitle"/>
          </p:nvPr>
        </p:nvSpPr>
        <p:spPr>
          <a:xfrm>
            <a:off x="1507067" y="1291352"/>
            <a:ext cx="7766936" cy="1646302"/>
          </a:xfrm>
        </p:spPr>
        <p:txBody>
          <a:bodyPr/>
          <a:lstStyle/>
          <a:p>
            <a:r>
              <a:rPr lang="en-IN" sz="6600" dirty="0">
                <a:solidFill>
                  <a:srgbClr val="0070C0"/>
                </a:solidFill>
              </a:rPr>
              <a:t>Radiation Safety</a:t>
            </a:r>
          </a:p>
        </p:txBody>
      </p:sp>
      <p:sp>
        <p:nvSpPr>
          <p:cNvPr id="3" name="Subtitle 2">
            <a:extLst>
              <a:ext uri="{FF2B5EF4-FFF2-40B4-BE49-F238E27FC236}">
                <a16:creationId xmlns:a16="http://schemas.microsoft.com/office/drawing/2014/main" id="{B59D4F05-F383-65F9-DC0C-CA9AF7297EFC}"/>
              </a:ext>
            </a:extLst>
          </p:cNvPr>
          <p:cNvSpPr>
            <a:spLocks noGrp="1"/>
          </p:cNvSpPr>
          <p:nvPr>
            <p:ph type="subTitle" idx="1"/>
          </p:nvPr>
        </p:nvSpPr>
        <p:spPr>
          <a:xfrm>
            <a:off x="1507067" y="3588027"/>
            <a:ext cx="7766936" cy="2206486"/>
          </a:xfrm>
        </p:spPr>
        <p:txBody>
          <a:bodyPr>
            <a:normAutofit fontScale="92500" lnSpcReduction="10000"/>
          </a:bodyPr>
          <a:lstStyle/>
          <a:p>
            <a:r>
              <a:rPr lang="en-IN" sz="3300" b="1" dirty="0"/>
              <a:t>(Skill Enhancement Course)</a:t>
            </a:r>
          </a:p>
          <a:p>
            <a:r>
              <a:rPr lang="en-IN" dirty="0"/>
              <a:t>offered by</a:t>
            </a:r>
          </a:p>
          <a:p>
            <a:r>
              <a:rPr lang="en-IN" sz="4000" dirty="0"/>
              <a:t>Department of Physics</a:t>
            </a:r>
          </a:p>
          <a:p>
            <a:r>
              <a:rPr lang="en-IN" sz="4000" dirty="0"/>
              <a:t>Daulat Ram College</a:t>
            </a:r>
          </a:p>
          <a:p>
            <a:endParaRPr lang="en-IN" sz="4000" dirty="0"/>
          </a:p>
        </p:txBody>
      </p:sp>
    </p:spTree>
    <p:extLst>
      <p:ext uri="{BB962C8B-B14F-4D97-AF65-F5344CB8AC3E}">
        <p14:creationId xmlns:p14="http://schemas.microsoft.com/office/powerpoint/2010/main" val="31343466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DC64EF-3D8C-00A7-A518-73D1C9D9F9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4459610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40BF4-D8D3-AA2E-9528-F4628D61A22F}"/>
              </a:ext>
            </a:extLst>
          </p:cNvPr>
          <p:cNvSpPr>
            <a:spLocks noGrp="1"/>
          </p:cNvSpPr>
          <p:nvPr>
            <p:ph type="title"/>
          </p:nvPr>
        </p:nvSpPr>
        <p:spPr>
          <a:xfrm>
            <a:off x="1053548" y="609600"/>
            <a:ext cx="8220454" cy="1320800"/>
          </a:xfrm>
        </p:spPr>
        <p:txBody>
          <a:bodyPr/>
          <a:lstStyle/>
          <a:p>
            <a:r>
              <a:rPr lang="en-IN" dirty="0">
                <a:solidFill>
                  <a:srgbClr val="0070C0"/>
                </a:solidFill>
              </a:rPr>
              <a:t>Different types of radiations</a:t>
            </a:r>
          </a:p>
        </p:txBody>
      </p:sp>
      <p:sp>
        <p:nvSpPr>
          <p:cNvPr id="3" name="Content Placeholder 2">
            <a:extLst>
              <a:ext uri="{FF2B5EF4-FFF2-40B4-BE49-F238E27FC236}">
                <a16:creationId xmlns:a16="http://schemas.microsoft.com/office/drawing/2014/main" id="{7FE43635-F2BD-E827-BF88-082765B2A9A1}"/>
              </a:ext>
            </a:extLst>
          </p:cNvPr>
          <p:cNvSpPr>
            <a:spLocks noGrp="1"/>
          </p:cNvSpPr>
          <p:nvPr>
            <p:ph idx="1"/>
          </p:nvPr>
        </p:nvSpPr>
        <p:spPr>
          <a:xfrm>
            <a:off x="677334" y="1649897"/>
            <a:ext cx="8596668" cy="4391466"/>
          </a:xfrm>
        </p:spPr>
        <p:txBody>
          <a:bodyPr>
            <a:normAutofit/>
          </a:bodyPr>
          <a:lstStyle/>
          <a:p>
            <a:pPr algn="l">
              <a:buFont typeface="Arial" panose="020B0604020202020204" pitchFamily="34" charset="0"/>
              <a:buChar char="•"/>
            </a:pPr>
            <a:r>
              <a:rPr lang="en-US" sz="3600" b="0" i="0" dirty="0">
                <a:solidFill>
                  <a:srgbClr val="333333"/>
                </a:solidFill>
                <a:effectLst/>
              </a:rPr>
              <a:t>Radiation may be non-ionizing – UV, </a:t>
            </a:r>
            <a:r>
              <a:rPr lang="en-US" sz="3600" dirty="0">
                <a:solidFill>
                  <a:srgbClr val="333333"/>
                </a:solidFill>
              </a:rPr>
              <a:t>vi</a:t>
            </a:r>
            <a:r>
              <a:rPr lang="en-US" sz="3600" b="0" i="0" dirty="0">
                <a:solidFill>
                  <a:srgbClr val="333333"/>
                </a:solidFill>
                <a:effectLst/>
              </a:rPr>
              <a:t>sible, IR, microwaves, radio waves, thermal (heat) etc.</a:t>
            </a:r>
          </a:p>
          <a:p>
            <a:pPr>
              <a:buFont typeface="Arial" panose="020B0604020202020204" pitchFamily="34" charset="0"/>
              <a:buChar char="•"/>
            </a:pPr>
            <a:r>
              <a:rPr lang="en-US" sz="3600" dirty="0">
                <a:solidFill>
                  <a:srgbClr val="333333"/>
                </a:solidFill>
              </a:rPr>
              <a:t>Radiation may be ionizing – X-rays, gamma rays, </a:t>
            </a:r>
            <a:r>
              <a:rPr lang="en-IN" sz="3600" dirty="0">
                <a:solidFill>
                  <a:srgbClr val="333333"/>
                </a:solidFill>
              </a:rPr>
              <a:t>alpha particles, beta particles, gamma rays, neutrons etc.</a:t>
            </a:r>
          </a:p>
        </p:txBody>
      </p:sp>
    </p:spTree>
    <p:extLst>
      <p:ext uri="{BB962C8B-B14F-4D97-AF65-F5344CB8AC3E}">
        <p14:creationId xmlns:p14="http://schemas.microsoft.com/office/powerpoint/2010/main" val="392741269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B9175-18AF-486F-02BE-A7059B4EA96B}"/>
              </a:ext>
            </a:extLst>
          </p:cNvPr>
          <p:cNvSpPr>
            <a:spLocks noGrp="1"/>
          </p:cNvSpPr>
          <p:nvPr>
            <p:ph type="title"/>
          </p:nvPr>
        </p:nvSpPr>
        <p:spPr>
          <a:xfrm>
            <a:off x="677334" y="609600"/>
            <a:ext cx="8596668" cy="791817"/>
          </a:xfrm>
        </p:spPr>
        <p:txBody>
          <a:bodyPr/>
          <a:lstStyle/>
          <a:p>
            <a:r>
              <a:rPr lang="en-IN" dirty="0">
                <a:solidFill>
                  <a:srgbClr val="0070C0"/>
                </a:solidFill>
              </a:rPr>
              <a:t>Do we really use radiation?</a:t>
            </a:r>
          </a:p>
        </p:txBody>
      </p:sp>
      <p:sp>
        <p:nvSpPr>
          <p:cNvPr id="3" name="Content Placeholder 2">
            <a:extLst>
              <a:ext uri="{FF2B5EF4-FFF2-40B4-BE49-F238E27FC236}">
                <a16:creationId xmlns:a16="http://schemas.microsoft.com/office/drawing/2014/main" id="{10C8E1F6-2BBE-5F69-EFB6-5ECED0EFC61C}"/>
              </a:ext>
            </a:extLst>
          </p:cNvPr>
          <p:cNvSpPr>
            <a:spLocks noGrp="1"/>
          </p:cNvSpPr>
          <p:nvPr>
            <p:ph idx="1"/>
          </p:nvPr>
        </p:nvSpPr>
        <p:spPr>
          <a:xfrm>
            <a:off x="677334" y="1401417"/>
            <a:ext cx="8596668" cy="4639945"/>
          </a:xfrm>
        </p:spPr>
        <p:txBody>
          <a:bodyPr>
            <a:normAutofit/>
          </a:bodyPr>
          <a:lstStyle/>
          <a:p>
            <a:r>
              <a:rPr lang="en-US" sz="2800" dirty="0">
                <a:solidFill>
                  <a:srgbClr val="4D5156"/>
                </a:solidFill>
              </a:rPr>
              <a:t>Lots of Industrial applications</a:t>
            </a:r>
          </a:p>
          <a:p>
            <a:r>
              <a:rPr lang="en-US" sz="2800" dirty="0">
                <a:solidFill>
                  <a:srgbClr val="4D5156"/>
                </a:solidFill>
              </a:rPr>
              <a:t>Food preservation</a:t>
            </a:r>
          </a:p>
          <a:p>
            <a:r>
              <a:rPr lang="en-US" sz="2800" dirty="0">
                <a:solidFill>
                  <a:srgbClr val="4D5156"/>
                </a:solidFill>
              </a:rPr>
              <a:t>Sterilization of health care product</a:t>
            </a:r>
          </a:p>
          <a:p>
            <a:r>
              <a:rPr lang="en-US" sz="2800" b="0" i="0" dirty="0">
                <a:solidFill>
                  <a:srgbClr val="4D5156"/>
                </a:solidFill>
                <a:effectLst/>
              </a:rPr>
              <a:t>Irradiation of blood to prevent transfusion</a:t>
            </a:r>
          </a:p>
          <a:p>
            <a:r>
              <a:rPr lang="en-US" sz="2800" b="0" i="0" dirty="0">
                <a:solidFill>
                  <a:srgbClr val="4D5156"/>
                </a:solidFill>
                <a:effectLst/>
              </a:rPr>
              <a:t>Sterilization of tissue for transplant surgery</a:t>
            </a:r>
          </a:p>
          <a:p>
            <a:r>
              <a:rPr lang="en-US" sz="2800" dirty="0">
                <a:solidFill>
                  <a:srgbClr val="4D5156"/>
                </a:solidFill>
              </a:rPr>
              <a:t>S</a:t>
            </a:r>
            <a:r>
              <a:rPr lang="en-US" sz="2800" b="0" i="0" dirty="0">
                <a:solidFill>
                  <a:srgbClr val="4D5156"/>
                </a:solidFill>
                <a:effectLst/>
              </a:rPr>
              <a:t>ynthesis of radiation-cured rubber</a:t>
            </a:r>
          </a:p>
          <a:p>
            <a:r>
              <a:rPr lang="en-US" sz="2800" dirty="0">
                <a:solidFill>
                  <a:srgbClr val="4D5156"/>
                </a:solidFill>
              </a:rPr>
              <a:t>M</a:t>
            </a:r>
            <a:r>
              <a:rPr lang="en-US" sz="2800" b="0" i="0" dirty="0">
                <a:solidFill>
                  <a:srgbClr val="4D5156"/>
                </a:solidFill>
                <a:effectLst/>
              </a:rPr>
              <a:t>anufacture of radiation-cured wood polymer composites</a:t>
            </a:r>
          </a:p>
        </p:txBody>
      </p:sp>
    </p:spTree>
    <p:extLst>
      <p:ext uri="{BB962C8B-B14F-4D97-AF65-F5344CB8AC3E}">
        <p14:creationId xmlns:p14="http://schemas.microsoft.com/office/powerpoint/2010/main" val="335241708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DDFB8-B093-0107-C9F2-7AA228094FAA}"/>
              </a:ext>
            </a:extLst>
          </p:cNvPr>
          <p:cNvSpPr>
            <a:spLocks noGrp="1"/>
          </p:cNvSpPr>
          <p:nvPr>
            <p:ph type="title"/>
          </p:nvPr>
        </p:nvSpPr>
        <p:spPr>
          <a:xfrm>
            <a:off x="677334" y="609600"/>
            <a:ext cx="8596668" cy="911087"/>
          </a:xfrm>
        </p:spPr>
        <p:txBody>
          <a:bodyPr/>
          <a:lstStyle/>
          <a:p>
            <a:r>
              <a:rPr lang="en-IN" dirty="0">
                <a:solidFill>
                  <a:srgbClr val="0070C0"/>
                </a:solidFill>
              </a:rPr>
              <a:t>Why is this paper important?</a:t>
            </a:r>
          </a:p>
        </p:txBody>
      </p:sp>
      <p:sp>
        <p:nvSpPr>
          <p:cNvPr id="3" name="Content Placeholder 2">
            <a:extLst>
              <a:ext uri="{FF2B5EF4-FFF2-40B4-BE49-F238E27FC236}">
                <a16:creationId xmlns:a16="http://schemas.microsoft.com/office/drawing/2014/main" id="{97B1BE11-83D1-05B9-9CF9-C1E8B50163C9}"/>
              </a:ext>
            </a:extLst>
          </p:cNvPr>
          <p:cNvSpPr>
            <a:spLocks noGrp="1"/>
          </p:cNvSpPr>
          <p:nvPr>
            <p:ph idx="1"/>
          </p:nvPr>
        </p:nvSpPr>
        <p:spPr>
          <a:xfrm>
            <a:off x="677334" y="1699591"/>
            <a:ext cx="8596668" cy="4341771"/>
          </a:xfrm>
        </p:spPr>
        <p:txBody>
          <a:bodyPr>
            <a:normAutofit/>
          </a:bodyPr>
          <a:lstStyle/>
          <a:p>
            <a:r>
              <a:rPr lang="en-US" sz="3200" b="1" dirty="0"/>
              <a:t>Radiation Safety</a:t>
            </a:r>
            <a:r>
              <a:rPr lang="en-US" sz="3200" dirty="0"/>
              <a:t> is a concern for patients and staff in many medical departments and food industry.</a:t>
            </a:r>
          </a:p>
          <a:p>
            <a:r>
              <a:rPr lang="en-IN" sz="3200" dirty="0"/>
              <a:t>Understanding </a:t>
            </a:r>
            <a:r>
              <a:rPr lang="en-IN" sz="3200" b="1" dirty="0"/>
              <a:t>Radiation Safety</a:t>
            </a:r>
            <a:r>
              <a:rPr lang="en-IN" sz="3200" dirty="0"/>
              <a:t> opens job options in government and non-government sectors, immediately after post graduation.</a:t>
            </a:r>
          </a:p>
          <a:p>
            <a:endParaRPr lang="en-IN" sz="3200" dirty="0"/>
          </a:p>
        </p:txBody>
      </p:sp>
    </p:spTree>
    <p:extLst>
      <p:ext uri="{BB962C8B-B14F-4D97-AF65-F5344CB8AC3E}">
        <p14:creationId xmlns:p14="http://schemas.microsoft.com/office/powerpoint/2010/main" val="304427578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79DCE-E6FE-AF1A-00BC-0B0370D6B211}"/>
              </a:ext>
            </a:extLst>
          </p:cNvPr>
          <p:cNvSpPr>
            <a:spLocks noGrp="1"/>
          </p:cNvSpPr>
          <p:nvPr>
            <p:ph type="title"/>
          </p:nvPr>
        </p:nvSpPr>
        <p:spPr>
          <a:xfrm>
            <a:off x="993912" y="609600"/>
            <a:ext cx="8280089" cy="1320800"/>
          </a:xfrm>
        </p:spPr>
        <p:txBody>
          <a:bodyPr/>
          <a:lstStyle/>
          <a:p>
            <a:r>
              <a:rPr lang="en-IN" dirty="0">
                <a:solidFill>
                  <a:srgbClr val="0070C0"/>
                </a:solidFill>
              </a:rPr>
              <a:t>Who can study Radiation Safety as an SEC paper at undergraduate level?</a:t>
            </a:r>
          </a:p>
        </p:txBody>
      </p:sp>
      <p:sp>
        <p:nvSpPr>
          <p:cNvPr id="3" name="Content Placeholder 2">
            <a:extLst>
              <a:ext uri="{FF2B5EF4-FFF2-40B4-BE49-F238E27FC236}">
                <a16:creationId xmlns:a16="http://schemas.microsoft.com/office/drawing/2014/main" id="{E19FA14A-1925-F0B3-605F-67FB27694639}"/>
              </a:ext>
            </a:extLst>
          </p:cNvPr>
          <p:cNvSpPr>
            <a:spLocks noGrp="1"/>
          </p:cNvSpPr>
          <p:nvPr>
            <p:ph idx="1"/>
          </p:nvPr>
        </p:nvSpPr>
        <p:spPr>
          <a:xfrm>
            <a:off x="993912" y="2160590"/>
            <a:ext cx="8280090" cy="977830"/>
          </a:xfrm>
        </p:spPr>
        <p:txBody>
          <a:bodyPr>
            <a:noAutofit/>
          </a:bodyPr>
          <a:lstStyle/>
          <a:p>
            <a:pPr marL="0" indent="0">
              <a:buNone/>
            </a:pPr>
            <a:r>
              <a:rPr lang="en-IN" sz="2800" dirty="0"/>
              <a:t>Students who have studied </a:t>
            </a:r>
            <a:r>
              <a:rPr lang="en-IN" sz="2800" b="1" dirty="0"/>
              <a:t>Physics and Mathematics in class XII</a:t>
            </a:r>
          </a:p>
        </p:txBody>
      </p:sp>
      <p:sp>
        <p:nvSpPr>
          <p:cNvPr id="4" name="Title 1">
            <a:extLst>
              <a:ext uri="{FF2B5EF4-FFF2-40B4-BE49-F238E27FC236}">
                <a16:creationId xmlns:a16="http://schemas.microsoft.com/office/drawing/2014/main" id="{0850F89D-DB38-5BA1-ED60-3611C7310917}"/>
              </a:ext>
            </a:extLst>
          </p:cNvPr>
          <p:cNvSpPr txBox="1">
            <a:spLocks/>
          </p:cNvSpPr>
          <p:nvPr/>
        </p:nvSpPr>
        <p:spPr>
          <a:xfrm>
            <a:off x="993911" y="3252343"/>
            <a:ext cx="8481279" cy="698084"/>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IN" sz="3600" b="0" i="0" u="none" strike="noStrike" kern="1200" cap="none" spc="0" normalizeH="0" baseline="0" noProof="0" dirty="0">
                <a:ln>
                  <a:noFill/>
                </a:ln>
                <a:solidFill>
                  <a:srgbClr val="0070C0"/>
                </a:solidFill>
                <a:effectLst/>
                <a:uLnTx/>
                <a:uFillTx/>
                <a:latin typeface="Trebuchet MS" panose="020B0603020202020204"/>
                <a:ea typeface="+mj-ea"/>
                <a:cs typeface="+mj-cs"/>
              </a:rPr>
              <a:t>How can it lead to job?</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IN" sz="3600" b="0" i="0" u="none" strike="noStrike" kern="1200" cap="none" spc="0" normalizeH="0" baseline="0" noProof="0" dirty="0">
              <a:ln>
                <a:noFill/>
              </a:ln>
              <a:solidFill>
                <a:srgbClr val="0070C0"/>
              </a:solidFill>
              <a:effectLst/>
              <a:uLnTx/>
              <a:uFillTx/>
              <a:latin typeface="Trebuchet MS" panose="020B0603020202020204"/>
              <a:ea typeface="+mj-ea"/>
              <a:cs typeface="+mj-cs"/>
            </a:endParaRPr>
          </a:p>
        </p:txBody>
      </p:sp>
      <p:sp>
        <p:nvSpPr>
          <p:cNvPr id="6" name="TextBox 5">
            <a:extLst>
              <a:ext uri="{FF2B5EF4-FFF2-40B4-BE49-F238E27FC236}">
                <a16:creationId xmlns:a16="http://schemas.microsoft.com/office/drawing/2014/main" id="{0BDD7A05-2AE2-3BDC-2FC3-ACB793F9447A}"/>
              </a:ext>
            </a:extLst>
          </p:cNvPr>
          <p:cNvSpPr txBox="1"/>
          <p:nvPr/>
        </p:nvSpPr>
        <p:spPr>
          <a:xfrm>
            <a:off x="993911" y="4049162"/>
            <a:ext cx="8078902" cy="138499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2800" b="0" i="0" u="none" strike="noStrike" kern="1200" cap="none" spc="0" normalizeH="0" baseline="0" noProof="0" dirty="0">
                <a:ln>
                  <a:noFill/>
                </a:ln>
                <a:solidFill>
                  <a:prstClr val="black"/>
                </a:solidFill>
                <a:effectLst/>
                <a:uLnTx/>
                <a:uFillTx/>
                <a:latin typeface="Trebuchet MS" panose="020B0603020202020204"/>
                <a:ea typeface="+mn-ea"/>
                <a:cs typeface="+mn-cs"/>
              </a:rPr>
              <a:t>After studying this paper, students can get an idea of what is all about and whether they can pursue a career in it.   </a:t>
            </a:r>
          </a:p>
        </p:txBody>
      </p:sp>
    </p:spTree>
    <p:extLst>
      <p:ext uri="{BB962C8B-B14F-4D97-AF65-F5344CB8AC3E}">
        <p14:creationId xmlns:p14="http://schemas.microsoft.com/office/powerpoint/2010/main" val="340648204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6BC57-D3CA-E3D2-079A-D58DE37F3392}"/>
              </a:ext>
            </a:extLst>
          </p:cNvPr>
          <p:cNvSpPr>
            <a:spLocks noGrp="1"/>
          </p:cNvSpPr>
          <p:nvPr>
            <p:ph type="title"/>
          </p:nvPr>
        </p:nvSpPr>
        <p:spPr>
          <a:xfrm>
            <a:off x="677334" y="609599"/>
            <a:ext cx="8596668" cy="1139687"/>
          </a:xfrm>
        </p:spPr>
        <p:txBody>
          <a:bodyPr>
            <a:normAutofit fontScale="90000"/>
          </a:bodyPr>
          <a:lstStyle/>
          <a:p>
            <a:pPr algn="ctr"/>
            <a:r>
              <a:rPr lang="en-IN" dirty="0">
                <a:solidFill>
                  <a:srgbClr val="0070C0"/>
                </a:solidFill>
              </a:rPr>
              <a:t>Eligibility to become a Radiological Safety Officer:</a:t>
            </a:r>
          </a:p>
        </p:txBody>
      </p:sp>
      <p:sp>
        <p:nvSpPr>
          <p:cNvPr id="3" name="Content Placeholder 2">
            <a:extLst>
              <a:ext uri="{FF2B5EF4-FFF2-40B4-BE49-F238E27FC236}">
                <a16:creationId xmlns:a16="http://schemas.microsoft.com/office/drawing/2014/main" id="{81848924-037A-F867-1B6F-F1FC0AE11F50}"/>
              </a:ext>
            </a:extLst>
          </p:cNvPr>
          <p:cNvSpPr>
            <a:spLocks noGrp="1"/>
          </p:cNvSpPr>
          <p:nvPr>
            <p:ph idx="1"/>
          </p:nvPr>
        </p:nvSpPr>
        <p:spPr>
          <a:xfrm>
            <a:off x="677334" y="2117035"/>
            <a:ext cx="8596668" cy="4470979"/>
          </a:xfrm>
        </p:spPr>
        <p:txBody>
          <a:bodyPr>
            <a:normAutofit/>
          </a:bodyPr>
          <a:lstStyle/>
          <a:p>
            <a:r>
              <a:rPr lang="en-IN" sz="2800" dirty="0"/>
              <a:t>Bachelor of Sciences (in any stream)</a:t>
            </a:r>
          </a:p>
          <a:p>
            <a:r>
              <a:rPr lang="en-IN" sz="2800" dirty="0"/>
              <a:t>Master of Sciences (in any stream)</a:t>
            </a:r>
          </a:p>
          <a:p>
            <a:r>
              <a:rPr lang="en-IN" sz="2800" dirty="0"/>
              <a:t>Certificate course from Institutes recognized under Atomic Energy Regulatory Board (AERB)  </a:t>
            </a:r>
          </a:p>
          <a:p>
            <a:pPr lvl="1">
              <a:buFont typeface="Arial" panose="020B0604020202020204" pitchFamily="34" charset="0"/>
              <a:buChar char="•"/>
            </a:pPr>
            <a:r>
              <a:rPr lang="en-IN" sz="2600" dirty="0"/>
              <a:t>R.P. &amp; A.D. (Bhabha Atomic Research Centre)</a:t>
            </a:r>
          </a:p>
          <a:p>
            <a:pPr lvl="1">
              <a:buFont typeface="Arial" panose="020B0604020202020204" pitchFamily="34" charset="0"/>
              <a:buChar char="•"/>
            </a:pPr>
            <a:r>
              <a:rPr lang="en-IN" sz="2600" dirty="0"/>
              <a:t>Amity Institute of Nuclear Science &amp; Technology </a:t>
            </a:r>
            <a:r>
              <a:rPr lang="en-IN" sz="1800" dirty="0"/>
              <a:t>https://www.aerb.gov.in/english/rso-training  </a:t>
            </a:r>
          </a:p>
          <a:p>
            <a:endParaRPr lang="en-IN" sz="2800" dirty="0"/>
          </a:p>
        </p:txBody>
      </p:sp>
    </p:spTree>
    <p:extLst>
      <p:ext uri="{BB962C8B-B14F-4D97-AF65-F5344CB8AC3E}">
        <p14:creationId xmlns:p14="http://schemas.microsoft.com/office/powerpoint/2010/main" val="12687441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0A06B-9642-7F2F-3DB1-7A03F890F1E6}"/>
              </a:ext>
            </a:extLst>
          </p:cNvPr>
          <p:cNvSpPr>
            <a:spLocks noGrp="1"/>
          </p:cNvSpPr>
          <p:nvPr>
            <p:ph type="title"/>
          </p:nvPr>
        </p:nvSpPr>
        <p:spPr>
          <a:xfrm>
            <a:off x="677334" y="609600"/>
            <a:ext cx="8596668" cy="851452"/>
          </a:xfrm>
        </p:spPr>
        <p:txBody>
          <a:bodyPr>
            <a:normAutofit fontScale="90000"/>
          </a:bodyPr>
          <a:lstStyle/>
          <a:p>
            <a:r>
              <a:rPr lang="en-IN" dirty="0">
                <a:solidFill>
                  <a:srgbClr val="0070C0"/>
                </a:solidFill>
              </a:rPr>
              <a:t>List of Certificate Courses in Radiation Safety</a:t>
            </a:r>
          </a:p>
        </p:txBody>
      </p:sp>
      <p:sp>
        <p:nvSpPr>
          <p:cNvPr id="3" name="Content Placeholder 2">
            <a:extLst>
              <a:ext uri="{FF2B5EF4-FFF2-40B4-BE49-F238E27FC236}">
                <a16:creationId xmlns:a16="http://schemas.microsoft.com/office/drawing/2014/main" id="{2402BC43-22E6-54EA-415C-B7E508001C57}"/>
              </a:ext>
            </a:extLst>
          </p:cNvPr>
          <p:cNvSpPr>
            <a:spLocks noGrp="1"/>
          </p:cNvSpPr>
          <p:nvPr>
            <p:ph idx="1"/>
          </p:nvPr>
        </p:nvSpPr>
        <p:spPr>
          <a:xfrm>
            <a:off x="677334" y="1361661"/>
            <a:ext cx="8596668" cy="4679701"/>
          </a:xfrm>
        </p:spPr>
        <p:txBody>
          <a:bodyPr>
            <a:normAutofit fontScale="92500"/>
          </a:bodyPr>
          <a:lstStyle/>
          <a:p>
            <a:pPr algn="l"/>
            <a:r>
              <a:rPr lang="en-US" sz="2000" b="1" i="0" dirty="0">
                <a:solidFill>
                  <a:srgbClr val="333333"/>
                </a:solidFill>
                <a:effectLst/>
                <a:latin typeface="+mj-lt"/>
              </a:rPr>
              <a:t>Radiological Physics and Advisory Division (RP&amp;AD) of BARC conducts following RSO courses: (https://www.aerb.gov.in/english/rso-training)</a:t>
            </a:r>
          </a:p>
          <a:p>
            <a:pPr algn="l">
              <a:buFont typeface="Arial" panose="020B0604020202020204" pitchFamily="34" charset="0"/>
              <a:buChar char="•"/>
            </a:pPr>
            <a:r>
              <a:rPr lang="en-US" sz="2000" b="0" i="0" dirty="0">
                <a:solidFill>
                  <a:srgbClr val="333333"/>
                </a:solidFill>
                <a:effectLst/>
                <a:latin typeface="+mj-lt"/>
              </a:rPr>
              <a:t>Radiological Safety Officer (Radiotherapy) Certification Examination</a:t>
            </a:r>
          </a:p>
          <a:p>
            <a:pPr algn="l">
              <a:buFont typeface="Arial" panose="020B0604020202020204" pitchFamily="34" charset="0"/>
              <a:buChar char="•"/>
            </a:pPr>
            <a:r>
              <a:rPr lang="en-US" sz="2000" b="0" i="0" dirty="0">
                <a:solidFill>
                  <a:srgbClr val="333333"/>
                </a:solidFill>
                <a:effectLst/>
                <a:latin typeface="+mj-lt"/>
              </a:rPr>
              <a:t>Radiological Safety Officer (Nuclear Medicine) Certification Examination</a:t>
            </a:r>
          </a:p>
          <a:p>
            <a:pPr algn="l">
              <a:buFont typeface="Arial" panose="020B0604020202020204" pitchFamily="34" charset="0"/>
              <a:buChar char="•"/>
            </a:pPr>
            <a:r>
              <a:rPr lang="en-US" sz="2000" b="0" i="0" dirty="0">
                <a:solidFill>
                  <a:srgbClr val="333333"/>
                </a:solidFill>
                <a:effectLst/>
                <a:latin typeface="+mj-lt"/>
              </a:rPr>
              <a:t>Training cum RSO certification course on Radiation Safety Aspects of Gamma Irradiation Chamber</a:t>
            </a:r>
          </a:p>
          <a:p>
            <a:pPr algn="l">
              <a:buFont typeface="Arial" panose="020B0604020202020204" pitchFamily="34" charset="0"/>
              <a:buChar char="•"/>
            </a:pPr>
            <a:r>
              <a:rPr lang="en-US" sz="2000" b="0" i="0" dirty="0">
                <a:solidFill>
                  <a:srgbClr val="333333"/>
                </a:solidFill>
                <a:effectLst/>
                <a:latin typeface="+mj-lt"/>
              </a:rPr>
              <a:t>Training cum RSO certification course for Operation of Radiation Processing Facilities(Gamma and Electron) for Food, Healthcare and Allied Products</a:t>
            </a:r>
          </a:p>
          <a:p>
            <a:pPr algn="l">
              <a:buFont typeface="Arial" panose="020B0604020202020204" pitchFamily="34" charset="0"/>
              <a:buChar char="•"/>
            </a:pPr>
            <a:r>
              <a:rPr lang="en-US" sz="2000" b="0" i="0" dirty="0">
                <a:solidFill>
                  <a:srgbClr val="333333"/>
                </a:solidFill>
                <a:effectLst/>
                <a:latin typeface="+mj-lt"/>
              </a:rPr>
              <a:t>Training course on Safety Aspects in the Research Applications of </a:t>
            </a:r>
            <a:r>
              <a:rPr lang="en-US" sz="2000" b="0" i="0" dirty="0" err="1">
                <a:solidFill>
                  <a:srgbClr val="333333"/>
                </a:solidFill>
                <a:effectLst/>
                <a:latin typeface="+mj-lt"/>
              </a:rPr>
              <a:t>Ionising</a:t>
            </a:r>
            <a:r>
              <a:rPr lang="en-US" sz="2000" b="0" i="0" dirty="0">
                <a:solidFill>
                  <a:srgbClr val="333333"/>
                </a:solidFill>
                <a:effectLst/>
                <a:latin typeface="+mj-lt"/>
              </a:rPr>
              <a:t> Radiation</a:t>
            </a:r>
          </a:p>
          <a:p>
            <a:pPr algn="l">
              <a:buFont typeface="Arial" panose="020B0604020202020204" pitchFamily="34" charset="0"/>
              <a:buChar char="•"/>
            </a:pPr>
            <a:r>
              <a:rPr lang="en-US" sz="2000" b="0" i="0" dirty="0">
                <a:solidFill>
                  <a:srgbClr val="333333"/>
                </a:solidFill>
                <a:effectLst/>
                <a:latin typeface="+mj-lt"/>
              </a:rPr>
              <a:t>Training cum RSO certification course on Radiation Safety Aspects of Nucleonic Gauge</a:t>
            </a:r>
          </a:p>
        </p:txBody>
      </p:sp>
    </p:spTree>
    <p:extLst>
      <p:ext uri="{BB962C8B-B14F-4D97-AF65-F5344CB8AC3E}">
        <p14:creationId xmlns:p14="http://schemas.microsoft.com/office/powerpoint/2010/main" val="141204280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A23C5-D85E-8602-3EDE-D98A159216D6}"/>
              </a:ext>
            </a:extLst>
          </p:cNvPr>
          <p:cNvSpPr>
            <a:spLocks noGrp="1"/>
          </p:cNvSpPr>
          <p:nvPr>
            <p:ph type="title"/>
          </p:nvPr>
        </p:nvSpPr>
        <p:spPr/>
        <p:txBody>
          <a:bodyPr/>
          <a:lstStyle/>
          <a:p>
            <a:r>
              <a:rPr lang="en-IN" dirty="0">
                <a:solidFill>
                  <a:srgbClr val="0070C0"/>
                </a:solidFill>
              </a:rPr>
              <a:t>Radiation Safety paper is a good SEC option for the students of:</a:t>
            </a:r>
          </a:p>
        </p:txBody>
      </p:sp>
      <p:sp>
        <p:nvSpPr>
          <p:cNvPr id="3" name="Content Placeholder 2">
            <a:extLst>
              <a:ext uri="{FF2B5EF4-FFF2-40B4-BE49-F238E27FC236}">
                <a16:creationId xmlns:a16="http://schemas.microsoft.com/office/drawing/2014/main" id="{E125A6B9-184C-2DD5-DB0E-F35F0812F2C1}"/>
              </a:ext>
            </a:extLst>
          </p:cNvPr>
          <p:cNvSpPr>
            <a:spLocks noGrp="1"/>
          </p:cNvSpPr>
          <p:nvPr>
            <p:ph idx="1"/>
          </p:nvPr>
        </p:nvSpPr>
        <p:spPr/>
        <p:txBody>
          <a:bodyPr>
            <a:normAutofit/>
          </a:bodyPr>
          <a:lstStyle/>
          <a:p>
            <a:r>
              <a:rPr lang="en-IN" sz="2800" dirty="0"/>
              <a:t>B.Sc. (H) Physics</a:t>
            </a:r>
          </a:p>
          <a:p>
            <a:r>
              <a:rPr lang="en-IN" sz="2800" dirty="0"/>
              <a:t>B.Sc. (H) Zoology</a:t>
            </a:r>
          </a:p>
          <a:p>
            <a:r>
              <a:rPr lang="en-IN" sz="2800" dirty="0"/>
              <a:t>B.Sc. (H) Biochemistry</a:t>
            </a:r>
          </a:p>
          <a:p>
            <a:r>
              <a:rPr lang="en-IN" sz="2800" dirty="0"/>
              <a:t>B.Sc. (H) Botany</a:t>
            </a:r>
          </a:p>
          <a:p>
            <a:r>
              <a:rPr lang="en-IN" sz="2800" dirty="0"/>
              <a:t>B.Sc. (H) Chemistry</a:t>
            </a:r>
          </a:p>
          <a:p>
            <a:r>
              <a:rPr lang="en-IN" sz="2800" dirty="0"/>
              <a:t>B.Sc. (Life Sciences)</a:t>
            </a:r>
          </a:p>
        </p:txBody>
      </p:sp>
    </p:spTree>
    <p:extLst>
      <p:ext uri="{BB962C8B-B14F-4D97-AF65-F5344CB8AC3E}">
        <p14:creationId xmlns:p14="http://schemas.microsoft.com/office/powerpoint/2010/main" val="256538368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68FC0-3486-B760-D536-F72694437064}"/>
              </a:ext>
            </a:extLst>
          </p:cNvPr>
          <p:cNvSpPr>
            <a:spLocks noGrp="1"/>
          </p:cNvSpPr>
          <p:nvPr>
            <p:ph type="title"/>
          </p:nvPr>
        </p:nvSpPr>
        <p:spPr/>
        <p:txBody>
          <a:bodyPr/>
          <a:lstStyle/>
          <a:p>
            <a:r>
              <a:rPr lang="en-IN" dirty="0">
                <a:solidFill>
                  <a:srgbClr val="0070C0"/>
                </a:solidFill>
              </a:rPr>
              <a:t>So go ahead…….</a:t>
            </a:r>
          </a:p>
        </p:txBody>
      </p:sp>
    </p:spTree>
    <p:extLst>
      <p:ext uri="{BB962C8B-B14F-4D97-AF65-F5344CB8AC3E}">
        <p14:creationId xmlns:p14="http://schemas.microsoft.com/office/powerpoint/2010/main" val="419783498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AB426-5B7C-607E-D413-5D2C9495CC0A}"/>
              </a:ext>
            </a:extLst>
          </p:cNvPr>
          <p:cNvSpPr>
            <a:spLocks noGrp="1"/>
          </p:cNvSpPr>
          <p:nvPr>
            <p:ph type="ctrTitle"/>
          </p:nvPr>
        </p:nvSpPr>
        <p:spPr>
          <a:xfrm>
            <a:off x="638175" y="1975103"/>
            <a:ext cx="6762750" cy="3006472"/>
          </a:xfrm>
        </p:spPr>
        <p:txBody>
          <a:bodyPr/>
          <a:lstStyle/>
          <a:p>
            <a:r>
              <a:rPr lang="en-US" dirty="0"/>
              <a:t>Department political science</a:t>
            </a:r>
          </a:p>
        </p:txBody>
      </p:sp>
    </p:spTree>
    <p:extLst>
      <p:ext uri="{BB962C8B-B14F-4D97-AF65-F5344CB8AC3E}">
        <p14:creationId xmlns:p14="http://schemas.microsoft.com/office/powerpoint/2010/main" val="103002155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Skill Enhancement Course</a:t>
            </a:r>
          </a:p>
        </p:txBody>
      </p:sp>
      <p:sp>
        <p:nvSpPr>
          <p:cNvPr id="3" name="Subtitle 2"/>
          <p:cNvSpPr>
            <a:spLocks noGrp="1"/>
          </p:cNvSpPr>
          <p:nvPr>
            <p:ph type="subTitle" idx="1"/>
          </p:nvPr>
        </p:nvSpPr>
        <p:spPr/>
        <p:txBody>
          <a:bodyPr/>
          <a:lstStyle/>
          <a:p>
            <a:r>
              <a:rPr lang="en-US"/>
              <a:t>Negotiations and Leadership</a:t>
            </a:r>
          </a:p>
        </p:txBody>
      </p:sp>
    </p:spTree>
    <p:extLst>
      <p:ext uri="{BB962C8B-B14F-4D97-AF65-F5344CB8AC3E}">
        <p14:creationId xmlns:p14="http://schemas.microsoft.com/office/powerpoint/2010/main" val="339659747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661614-9667-7E8B-E92D-EF07789B3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694724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Introduction</a:t>
            </a:r>
          </a:p>
        </p:txBody>
      </p:sp>
      <p:sp>
        <p:nvSpPr>
          <p:cNvPr id="3" name="Content Placeholder 2"/>
          <p:cNvSpPr>
            <a:spLocks noGrp="1"/>
          </p:cNvSpPr>
          <p:nvPr>
            <p:ph idx="1"/>
          </p:nvPr>
        </p:nvSpPr>
        <p:spPr/>
        <p:txBody>
          <a:bodyPr/>
          <a:lstStyle/>
          <a:p>
            <a:r>
              <a:rPr lang="en-US"/>
              <a:t>This paper has Two credits and is a practical paper.</a:t>
            </a:r>
          </a:p>
          <a:p>
            <a:endParaRPr lang="en-US"/>
          </a:p>
          <a:p>
            <a:r>
              <a:rPr lang="en-US"/>
              <a:t>It will introduce the students to the importance of negotiations skills</a:t>
            </a:r>
          </a:p>
          <a:p>
            <a:r>
              <a:rPr lang="en-US"/>
              <a:t>It will expose the students to diverse contexts and situations that require negotiations and leadership skills.</a:t>
            </a:r>
          </a:p>
          <a:p>
            <a:endParaRPr lang="en-US"/>
          </a:p>
        </p:txBody>
      </p:sp>
    </p:spTree>
    <p:extLst>
      <p:ext uri="{BB962C8B-B14F-4D97-AF65-F5344CB8AC3E}">
        <p14:creationId xmlns:p14="http://schemas.microsoft.com/office/powerpoint/2010/main" val="870890744"/>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a:t>Students will learn about the management of critical and crisis situations.</a:t>
            </a:r>
          </a:p>
          <a:p>
            <a:r>
              <a:rPr lang="en-US"/>
              <a:t>Students will learn how to evolve relationship building skills.</a:t>
            </a:r>
          </a:p>
        </p:txBody>
      </p:sp>
    </p:spTree>
    <p:extLst>
      <p:ext uri="{BB962C8B-B14F-4D97-AF65-F5344CB8AC3E}">
        <p14:creationId xmlns:p14="http://schemas.microsoft.com/office/powerpoint/2010/main" val="3561293416"/>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Learning outcomes of this course</a:t>
            </a:r>
          </a:p>
        </p:txBody>
      </p:sp>
      <p:sp>
        <p:nvSpPr>
          <p:cNvPr id="3" name="Content Placeholder 2"/>
          <p:cNvSpPr>
            <a:spLocks noGrp="1"/>
          </p:cNvSpPr>
          <p:nvPr>
            <p:ph idx="1"/>
          </p:nvPr>
        </p:nvSpPr>
        <p:spPr/>
        <p:txBody>
          <a:bodyPr/>
          <a:lstStyle/>
          <a:p>
            <a:r>
              <a:rPr lang="en-US"/>
              <a:t>After studying this course, students will be able to apply negotiation skills to obtain desired results.</a:t>
            </a:r>
          </a:p>
          <a:p>
            <a:r>
              <a:rPr lang="en-US"/>
              <a:t>Students will be able to understand the various aspects of a crisis situations for appropriate management.</a:t>
            </a:r>
          </a:p>
          <a:p>
            <a:r>
              <a:rPr lang="en-US"/>
              <a:t>Students will be able to learn how to manage complex negotiation situations.</a:t>
            </a:r>
          </a:p>
          <a:p>
            <a:endParaRPr lang="en-US"/>
          </a:p>
        </p:txBody>
      </p:sp>
    </p:spTree>
    <p:extLst>
      <p:ext uri="{BB962C8B-B14F-4D97-AF65-F5344CB8AC3E}">
        <p14:creationId xmlns:p14="http://schemas.microsoft.com/office/powerpoint/2010/main" val="4068031021"/>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a:t>Students will be able to understand the process of relationship building</a:t>
            </a:r>
          </a:p>
          <a:p>
            <a:r>
              <a:rPr lang="en-US"/>
              <a:t>Students will be able to test and judge the legitimacy of the terms of negotiations.</a:t>
            </a:r>
          </a:p>
          <a:p>
            <a:endParaRPr lang="en-US"/>
          </a:p>
        </p:txBody>
      </p:sp>
    </p:spTree>
    <p:extLst>
      <p:ext uri="{BB962C8B-B14F-4D97-AF65-F5344CB8AC3E}">
        <p14:creationId xmlns:p14="http://schemas.microsoft.com/office/powerpoint/2010/main" val="1699954525"/>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4850" y="2286000"/>
            <a:ext cx="10972800" cy="1143000"/>
          </a:xfrm>
        </p:spPr>
        <p:txBody>
          <a:bodyPr/>
          <a:lstStyle/>
          <a:p>
            <a:r>
              <a:rPr lang="en-US" dirty="0"/>
              <a:t>Thankyou</a:t>
            </a:r>
          </a:p>
        </p:txBody>
      </p:sp>
    </p:spTree>
    <p:extLst>
      <p:ext uri="{BB962C8B-B14F-4D97-AF65-F5344CB8AC3E}">
        <p14:creationId xmlns:p14="http://schemas.microsoft.com/office/powerpoint/2010/main" val="4171334588"/>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9D3F9-5713-A8DF-B3C7-A70636CC6579}"/>
              </a:ext>
            </a:extLst>
          </p:cNvPr>
          <p:cNvSpPr>
            <a:spLocks noGrp="1"/>
          </p:cNvSpPr>
          <p:nvPr>
            <p:ph type="ctrTitle"/>
          </p:nvPr>
        </p:nvSpPr>
        <p:spPr/>
        <p:txBody>
          <a:bodyPr/>
          <a:lstStyle/>
          <a:p>
            <a:r>
              <a:rPr lang="en-US"/>
              <a:t>Political Leadership and Communication</a:t>
            </a:r>
          </a:p>
        </p:txBody>
      </p:sp>
      <p:sp>
        <p:nvSpPr>
          <p:cNvPr id="3" name="Subtitle 2">
            <a:extLst>
              <a:ext uri="{FF2B5EF4-FFF2-40B4-BE49-F238E27FC236}">
                <a16:creationId xmlns:a16="http://schemas.microsoft.com/office/drawing/2014/main" id="{1E1A7A28-0984-70E0-FB68-15530203A2DE}"/>
              </a:ext>
            </a:extLst>
          </p:cNvPr>
          <p:cNvSpPr>
            <a:spLocks noGrp="1"/>
          </p:cNvSpPr>
          <p:nvPr>
            <p:ph type="subTitle" idx="1"/>
          </p:nvPr>
        </p:nvSpPr>
        <p:spPr>
          <a:xfrm>
            <a:off x="2593848" y="4561490"/>
            <a:ext cx="7891272" cy="1366344"/>
          </a:xfrm>
        </p:spPr>
        <p:txBody>
          <a:bodyPr>
            <a:normAutofit fontScale="85000" lnSpcReduction="20000"/>
          </a:bodyPr>
          <a:lstStyle/>
          <a:p>
            <a:r>
              <a:rPr lang="en-US"/>
              <a:t>Skill Enhancement Course - Political Science (Sem 1)</a:t>
            </a:r>
          </a:p>
          <a:p>
            <a:pPr marL="342900" indent="-342900">
              <a:buFontTx/>
              <a:buChar char="-"/>
            </a:pPr>
            <a:r>
              <a:rPr lang="en-US"/>
              <a:t>Dr. Piyush Kant</a:t>
            </a:r>
          </a:p>
          <a:p>
            <a:r>
              <a:rPr lang="en-US"/>
              <a:t>Department of Political Science</a:t>
            </a:r>
          </a:p>
          <a:p>
            <a:r>
              <a:rPr lang="en-US"/>
              <a:t>Daulat Ram College, University of Delhi</a:t>
            </a:r>
          </a:p>
        </p:txBody>
      </p:sp>
    </p:spTree>
    <p:extLst>
      <p:ext uri="{BB962C8B-B14F-4D97-AF65-F5344CB8AC3E}">
        <p14:creationId xmlns:p14="http://schemas.microsoft.com/office/powerpoint/2010/main" val="411219268"/>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55D8EB-32BB-CA37-7A38-B60524C45718}"/>
              </a:ext>
            </a:extLst>
          </p:cNvPr>
          <p:cNvPicPr>
            <a:picLocks noChangeAspect="1"/>
          </p:cNvPicPr>
          <p:nvPr/>
        </p:nvPicPr>
        <p:blipFill>
          <a:blip r:embed="rId2"/>
          <a:stretch>
            <a:fillRect/>
          </a:stretch>
        </p:blipFill>
        <p:spPr>
          <a:xfrm>
            <a:off x="7620000" y="1797269"/>
            <a:ext cx="5307724" cy="4374932"/>
          </a:xfrm>
          <a:prstGeom prst="rect">
            <a:avLst/>
          </a:prstGeom>
        </p:spPr>
      </p:pic>
      <p:sp>
        <p:nvSpPr>
          <p:cNvPr id="2" name="Title 1">
            <a:extLst>
              <a:ext uri="{FF2B5EF4-FFF2-40B4-BE49-F238E27FC236}">
                <a16:creationId xmlns:a16="http://schemas.microsoft.com/office/drawing/2014/main" id="{5A78414B-F2B2-2DCB-BCDB-DA9884930134}"/>
              </a:ext>
            </a:extLst>
          </p:cNvPr>
          <p:cNvSpPr>
            <a:spLocks noGrp="1"/>
          </p:cNvSpPr>
          <p:nvPr>
            <p:ph type="title"/>
          </p:nvPr>
        </p:nvSpPr>
        <p:spPr/>
        <p:txBody>
          <a:bodyPr/>
          <a:lstStyle/>
          <a:p>
            <a:r>
              <a:rPr lang="en-IN" b="1">
                <a:latin typeface="Helvetica" pitchFamily="2" charset="0"/>
              </a:rPr>
              <a:t>Course Objective</a:t>
            </a:r>
            <a:endParaRPr lang="en-US" b="1"/>
          </a:p>
        </p:txBody>
      </p:sp>
      <p:sp>
        <p:nvSpPr>
          <p:cNvPr id="3" name="Content Placeholder 2">
            <a:extLst>
              <a:ext uri="{FF2B5EF4-FFF2-40B4-BE49-F238E27FC236}">
                <a16:creationId xmlns:a16="http://schemas.microsoft.com/office/drawing/2014/main" id="{6B04DE9E-8E0E-87B2-F23D-30329AF0E89F}"/>
              </a:ext>
            </a:extLst>
          </p:cNvPr>
          <p:cNvSpPr>
            <a:spLocks noGrp="1"/>
          </p:cNvSpPr>
          <p:nvPr>
            <p:ph sz="half" idx="1"/>
          </p:nvPr>
        </p:nvSpPr>
        <p:spPr/>
        <p:txBody>
          <a:bodyPr>
            <a:normAutofit/>
          </a:bodyPr>
          <a:lstStyle/>
          <a:p>
            <a:r>
              <a:rPr lang="en-IN">
                <a:effectLst/>
                <a:latin typeface="Helvetica" pitchFamily="2" charset="0"/>
              </a:rPr>
              <a:t>To understand the cross-cutting multi-disciplinary linkage of the subject.</a:t>
            </a:r>
          </a:p>
          <a:p>
            <a:r>
              <a:rPr lang="en-IN">
                <a:effectLst/>
                <a:latin typeface="Helvetica" pitchFamily="2" charset="0"/>
              </a:rPr>
              <a:t>To gain a basic understanding of specific concepts and critical review of political communication and election campaign studies.</a:t>
            </a:r>
          </a:p>
          <a:p>
            <a:r>
              <a:rPr lang="en-IN">
                <a:effectLst/>
                <a:latin typeface="Helvetica" pitchFamily="2" charset="0"/>
              </a:rPr>
              <a:t>To be able to construct a linkage between political communication and leadership.</a:t>
            </a:r>
          </a:p>
          <a:p>
            <a:r>
              <a:rPr lang="en-IN">
                <a:effectLst/>
                <a:latin typeface="Helvetica" pitchFamily="2" charset="0"/>
              </a:rPr>
              <a:t>To learn conceptual frameworks and qualitative research skills for the analysis of modes and techniques of political communication and leadership.</a:t>
            </a:r>
          </a:p>
          <a:p>
            <a:endParaRPr lang="en-US"/>
          </a:p>
        </p:txBody>
      </p:sp>
      <p:sp>
        <p:nvSpPr>
          <p:cNvPr id="6" name="Content Placeholder 5">
            <a:extLst>
              <a:ext uri="{FF2B5EF4-FFF2-40B4-BE49-F238E27FC236}">
                <a16:creationId xmlns:a16="http://schemas.microsoft.com/office/drawing/2014/main" id="{432EAB3D-3064-524D-A94F-C3C1C0A19C52}"/>
              </a:ext>
            </a:extLst>
          </p:cNvPr>
          <p:cNvSpPr>
            <a:spLocks noGrp="1"/>
          </p:cNvSpPr>
          <p:nvPr>
            <p:ph sz="half" idx="2"/>
          </p:nvPr>
        </p:nvSpPr>
        <p:spPr/>
        <p:txBody>
          <a:bodyPr>
            <a:normAutofit/>
          </a:bodyPr>
          <a:lstStyle/>
          <a:p>
            <a:pPr marL="0" indent="0">
              <a:buNone/>
            </a:pPr>
            <a:r>
              <a:rPr lang="en-US"/>
              <a:t> </a:t>
            </a:r>
          </a:p>
        </p:txBody>
      </p:sp>
    </p:spTree>
    <p:extLst>
      <p:ext uri="{BB962C8B-B14F-4D97-AF65-F5344CB8AC3E}">
        <p14:creationId xmlns:p14="http://schemas.microsoft.com/office/powerpoint/2010/main" val="4042482813"/>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B71DD43-2EF1-DA40-FC3A-9B08E35AA239}"/>
              </a:ext>
            </a:extLst>
          </p:cNvPr>
          <p:cNvSpPr>
            <a:spLocks noGrp="1"/>
          </p:cNvSpPr>
          <p:nvPr>
            <p:ph type="title"/>
          </p:nvPr>
        </p:nvSpPr>
        <p:spPr/>
        <p:txBody>
          <a:bodyPr>
            <a:normAutofit/>
          </a:bodyPr>
          <a:lstStyle/>
          <a:p>
            <a:r>
              <a:rPr lang="en-IN" b="1">
                <a:effectLst/>
                <a:latin typeface="Helvetica" pitchFamily="2" charset="0"/>
              </a:rPr>
              <a:t>Syllabus</a:t>
            </a:r>
            <a:endParaRPr lang="en-US" b="1"/>
          </a:p>
        </p:txBody>
      </p:sp>
      <p:sp>
        <p:nvSpPr>
          <p:cNvPr id="6" name="Content Placeholder 5">
            <a:extLst>
              <a:ext uri="{FF2B5EF4-FFF2-40B4-BE49-F238E27FC236}">
                <a16:creationId xmlns:a16="http://schemas.microsoft.com/office/drawing/2014/main" id="{1D587CAB-B5A0-6C75-C867-9EEA788AE45C}"/>
              </a:ext>
            </a:extLst>
          </p:cNvPr>
          <p:cNvSpPr>
            <a:spLocks noGrp="1"/>
          </p:cNvSpPr>
          <p:nvPr>
            <p:ph idx="1"/>
          </p:nvPr>
        </p:nvSpPr>
        <p:spPr>
          <a:xfrm>
            <a:off x="2593848" y="1881352"/>
            <a:ext cx="10058400" cy="4290848"/>
          </a:xfrm>
        </p:spPr>
        <p:txBody>
          <a:bodyPr/>
          <a:lstStyle/>
          <a:p>
            <a:pPr>
              <a:lnSpc>
                <a:spcPct val="150000"/>
              </a:lnSpc>
            </a:pPr>
            <a:r>
              <a:rPr lang="en-IN">
                <a:solidFill>
                  <a:srgbClr val="000000"/>
                </a:solidFill>
                <a:latin typeface="Helvetica" pitchFamily="2" charset="0"/>
              </a:rPr>
              <a:t>Unit I: </a:t>
            </a:r>
            <a:r>
              <a:rPr lang="en-IN">
                <a:solidFill>
                  <a:srgbClr val="595959"/>
                </a:solidFill>
                <a:latin typeface="Helvetica" pitchFamily="2" charset="0"/>
              </a:rPr>
              <a:t>Explaining Political Communication</a:t>
            </a:r>
          </a:p>
          <a:p>
            <a:pPr>
              <a:lnSpc>
                <a:spcPct val="150000"/>
              </a:lnSpc>
            </a:pPr>
            <a:r>
              <a:rPr lang="en-IN">
                <a:solidFill>
                  <a:srgbClr val="595959"/>
                </a:solidFill>
                <a:effectLst/>
                <a:latin typeface="Helvetica" pitchFamily="2" charset="0"/>
              </a:rPr>
              <a:t>Unit II: Exploring Leadership</a:t>
            </a:r>
          </a:p>
          <a:p>
            <a:pPr>
              <a:lnSpc>
                <a:spcPct val="150000"/>
              </a:lnSpc>
            </a:pPr>
            <a:r>
              <a:rPr lang="en-IN">
                <a:solidFill>
                  <a:srgbClr val="595959"/>
                </a:solidFill>
                <a:effectLst/>
                <a:latin typeface="Helvetica" pitchFamily="2" charset="0"/>
              </a:rPr>
              <a:t>Unit III: Expanding Political Communication and Leadership: Orientation and Action</a:t>
            </a:r>
          </a:p>
          <a:p>
            <a:pPr>
              <a:lnSpc>
                <a:spcPct val="150000"/>
              </a:lnSpc>
            </a:pPr>
            <a:r>
              <a:rPr lang="en-IN">
                <a:solidFill>
                  <a:srgbClr val="000000"/>
                </a:solidFill>
                <a:effectLst/>
                <a:latin typeface="Helvetica" pitchFamily="2" charset="0"/>
              </a:rPr>
              <a:t>Unit IV: </a:t>
            </a:r>
            <a:r>
              <a:rPr lang="en-IN">
                <a:solidFill>
                  <a:srgbClr val="595959"/>
                </a:solidFill>
                <a:effectLst/>
                <a:latin typeface="Helvetica" pitchFamily="2" charset="0"/>
              </a:rPr>
              <a:t>Extending Political Communication and Leadership: Research Issues and Challenges</a:t>
            </a:r>
          </a:p>
          <a:p>
            <a:pPr>
              <a:lnSpc>
                <a:spcPct val="150000"/>
              </a:lnSpc>
            </a:pPr>
            <a:r>
              <a:rPr lang="en-IN">
                <a:solidFill>
                  <a:srgbClr val="595959"/>
                </a:solidFill>
                <a:effectLst/>
                <a:latin typeface="Helvetica" pitchFamily="2" charset="0"/>
              </a:rPr>
              <a:t>Unit V: Executing Political Communication and Leadership: Empirical and Professional Implications</a:t>
            </a:r>
          </a:p>
          <a:p>
            <a:endParaRPr lang="en-IN">
              <a:solidFill>
                <a:srgbClr val="595959"/>
              </a:solidFill>
              <a:effectLst/>
              <a:latin typeface="Helvetica" pitchFamily="2" charset="0"/>
            </a:endParaRPr>
          </a:p>
          <a:p>
            <a:endParaRPr lang="en-IN">
              <a:solidFill>
                <a:srgbClr val="595959"/>
              </a:solidFill>
              <a:effectLst/>
              <a:latin typeface="Helvetica" pitchFamily="2" charset="0"/>
            </a:endParaRPr>
          </a:p>
          <a:p>
            <a:endParaRPr lang="en-US"/>
          </a:p>
        </p:txBody>
      </p:sp>
    </p:spTree>
    <p:extLst>
      <p:ext uri="{BB962C8B-B14F-4D97-AF65-F5344CB8AC3E}">
        <p14:creationId xmlns:p14="http://schemas.microsoft.com/office/powerpoint/2010/main" val="1327124362"/>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59119-EE51-A134-4811-DFB5AD6F7922}"/>
              </a:ext>
            </a:extLst>
          </p:cNvPr>
          <p:cNvSpPr>
            <a:spLocks noGrp="1"/>
          </p:cNvSpPr>
          <p:nvPr>
            <p:ph type="title"/>
          </p:nvPr>
        </p:nvSpPr>
        <p:spPr/>
        <p:txBody>
          <a:bodyPr>
            <a:normAutofit/>
          </a:bodyPr>
          <a:lstStyle/>
          <a:p>
            <a:r>
              <a:rPr lang="en-IN">
                <a:latin typeface="Helvetica" pitchFamily="2" charset="0"/>
              </a:rPr>
              <a:t>Course Learning Outcomes</a:t>
            </a:r>
            <a:br>
              <a:rPr lang="en-IN">
                <a:latin typeface="Helvetica" pitchFamily="2" charset="0"/>
              </a:rPr>
            </a:br>
            <a:endParaRPr lang="en-US"/>
          </a:p>
        </p:txBody>
      </p:sp>
      <p:sp>
        <p:nvSpPr>
          <p:cNvPr id="3" name="Content Placeholder 2">
            <a:extLst>
              <a:ext uri="{FF2B5EF4-FFF2-40B4-BE49-F238E27FC236}">
                <a16:creationId xmlns:a16="http://schemas.microsoft.com/office/drawing/2014/main" id="{A1845BC2-41E1-B73F-35BA-949BD1822DE2}"/>
              </a:ext>
            </a:extLst>
          </p:cNvPr>
          <p:cNvSpPr>
            <a:spLocks noGrp="1"/>
          </p:cNvSpPr>
          <p:nvPr>
            <p:ph sz="half" idx="1"/>
          </p:nvPr>
        </p:nvSpPr>
        <p:spPr>
          <a:xfrm>
            <a:off x="2593848" y="1797270"/>
            <a:ext cx="4754880" cy="4374931"/>
          </a:xfrm>
        </p:spPr>
        <p:txBody>
          <a:bodyPr>
            <a:normAutofit fontScale="92500" lnSpcReduction="10000"/>
          </a:bodyPr>
          <a:lstStyle/>
          <a:p>
            <a:pPr>
              <a:lnSpc>
                <a:spcPct val="150000"/>
              </a:lnSpc>
            </a:pPr>
            <a:r>
              <a:rPr lang="en-IN">
                <a:solidFill>
                  <a:srgbClr val="262626"/>
                </a:solidFill>
                <a:effectLst/>
                <a:latin typeface="Helvetica" pitchFamily="2" charset="0"/>
              </a:rPr>
              <a:t>On successful completion of the course, students would be able to have a professional/career oriented insight by facilitating their journey</a:t>
            </a:r>
          </a:p>
          <a:p>
            <a:pPr>
              <a:lnSpc>
                <a:spcPct val="150000"/>
              </a:lnSpc>
            </a:pPr>
            <a:r>
              <a:rPr lang="en-IN">
                <a:solidFill>
                  <a:srgbClr val="262626"/>
                </a:solidFill>
                <a:effectLst/>
                <a:latin typeface="Helvetica" pitchFamily="2" charset="0"/>
              </a:rPr>
              <a:t>as media managers, policy makers, </a:t>
            </a:r>
          </a:p>
          <a:p>
            <a:pPr>
              <a:lnSpc>
                <a:spcPct val="150000"/>
              </a:lnSpc>
            </a:pPr>
            <a:r>
              <a:rPr lang="en-IN">
                <a:solidFill>
                  <a:srgbClr val="262626"/>
                </a:solidFill>
                <a:effectLst/>
                <a:latin typeface="Helvetica" pitchFamily="2" charset="0"/>
              </a:rPr>
              <a:t>political analysts, journalists, </a:t>
            </a:r>
          </a:p>
          <a:p>
            <a:pPr>
              <a:lnSpc>
                <a:spcPct val="150000"/>
              </a:lnSpc>
            </a:pPr>
            <a:r>
              <a:rPr lang="en-IN">
                <a:solidFill>
                  <a:srgbClr val="262626"/>
                </a:solidFill>
                <a:effectLst/>
                <a:latin typeface="Helvetica" pitchFamily="2" charset="0"/>
              </a:rPr>
              <a:t>public relation officers in government agencies, political parties and higher education.</a:t>
            </a:r>
          </a:p>
          <a:p>
            <a:endParaRPr lang="en-US"/>
          </a:p>
        </p:txBody>
      </p:sp>
      <p:pic>
        <p:nvPicPr>
          <p:cNvPr id="6" name="Content Placeholder 5">
            <a:extLst>
              <a:ext uri="{FF2B5EF4-FFF2-40B4-BE49-F238E27FC236}">
                <a16:creationId xmlns:a16="http://schemas.microsoft.com/office/drawing/2014/main" id="{ADAC0DB6-E351-1070-8822-6E9BF85A510C}"/>
              </a:ext>
            </a:extLst>
          </p:cNvPr>
          <p:cNvPicPr>
            <a:picLocks noGrp="1" noChangeAspect="1"/>
          </p:cNvPicPr>
          <p:nvPr>
            <p:ph sz="half" idx="2"/>
          </p:nvPr>
        </p:nvPicPr>
        <p:blipFill>
          <a:blip r:embed="rId2"/>
          <a:stretch>
            <a:fillRect/>
          </a:stretch>
        </p:blipFill>
        <p:spPr>
          <a:xfrm>
            <a:off x="7888288" y="1916880"/>
            <a:ext cx="4754562" cy="3977640"/>
          </a:xfrm>
        </p:spPr>
      </p:pic>
    </p:spTree>
    <p:extLst>
      <p:ext uri="{BB962C8B-B14F-4D97-AF65-F5344CB8AC3E}">
        <p14:creationId xmlns:p14="http://schemas.microsoft.com/office/powerpoint/2010/main" val="1278212133"/>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DE19D1E-E822-9950-0A62-89179EBB5407}"/>
              </a:ext>
            </a:extLst>
          </p:cNvPr>
          <p:cNvSpPr>
            <a:spLocks noGrp="1"/>
          </p:cNvSpPr>
          <p:nvPr>
            <p:ph type="title"/>
          </p:nvPr>
        </p:nvSpPr>
        <p:spPr>
          <a:xfrm>
            <a:off x="2593848" y="484632"/>
            <a:ext cx="10058400" cy="3981860"/>
          </a:xfrm>
        </p:spPr>
        <p:txBody>
          <a:bodyPr/>
          <a:lstStyle/>
          <a:p>
            <a:pPr algn="ctr"/>
            <a:r>
              <a:rPr lang="en-US"/>
              <a:t>Thank you!</a:t>
            </a:r>
          </a:p>
        </p:txBody>
      </p:sp>
    </p:spTree>
    <p:extLst>
      <p:ext uri="{BB962C8B-B14F-4D97-AF65-F5344CB8AC3E}">
        <p14:creationId xmlns:p14="http://schemas.microsoft.com/office/powerpoint/2010/main" val="18550350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7050776-CB6F-FBE9-05C3-9829DDF2D0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9848408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AB426-5B7C-607E-D413-5D2C9495CC0A}"/>
              </a:ext>
            </a:extLst>
          </p:cNvPr>
          <p:cNvSpPr>
            <a:spLocks noGrp="1"/>
          </p:cNvSpPr>
          <p:nvPr>
            <p:ph type="ctrTitle"/>
          </p:nvPr>
        </p:nvSpPr>
        <p:spPr>
          <a:xfrm>
            <a:off x="638175" y="1975103"/>
            <a:ext cx="6762750" cy="3006472"/>
          </a:xfrm>
        </p:spPr>
        <p:txBody>
          <a:bodyPr/>
          <a:lstStyle/>
          <a:p>
            <a:r>
              <a:rPr lang="en-US" dirty="0"/>
              <a:t>Department</a:t>
            </a:r>
            <a:br>
              <a:rPr lang="en-US" dirty="0"/>
            </a:br>
            <a:r>
              <a:rPr lang="en-US" dirty="0"/>
              <a:t>Zoology</a:t>
            </a:r>
          </a:p>
        </p:txBody>
      </p:sp>
    </p:spTree>
    <p:extLst>
      <p:ext uri="{BB962C8B-B14F-4D97-AF65-F5344CB8AC3E}">
        <p14:creationId xmlns:p14="http://schemas.microsoft.com/office/powerpoint/2010/main" val="340099649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415611" y="992767"/>
            <a:ext cx="11360800" cy="2736800"/>
          </a:xfrm>
          <a:prstGeom prst="rect">
            <a:avLst/>
          </a:prstGeom>
        </p:spPr>
        <p:txBody>
          <a:bodyPr spcFirstLastPara="1" wrap="square" lIns="121900" tIns="121900" rIns="121900" bIns="121900" anchor="b" anchorCtr="0">
            <a:normAutofit/>
          </a:bodyPr>
          <a:lstStyle/>
          <a:p>
            <a:r>
              <a:rPr lang="en"/>
              <a:t>Aquaculture Enterpreneurship</a:t>
            </a:r>
            <a:endParaRPr/>
          </a:p>
        </p:txBody>
      </p:sp>
      <p:sp>
        <p:nvSpPr>
          <p:cNvPr id="55" name="Google Shape;55;p13"/>
          <p:cNvSpPr txBox="1">
            <a:spLocks noGrp="1"/>
          </p:cNvSpPr>
          <p:nvPr>
            <p:ph type="subTitle" idx="1"/>
          </p:nvPr>
        </p:nvSpPr>
        <p:spPr>
          <a:xfrm>
            <a:off x="415600" y="4388432"/>
            <a:ext cx="11360800" cy="1056800"/>
          </a:xfrm>
          <a:prstGeom prst="rect">
            <a:avLst/>
          </a:prstGeom>
        </p:spPr>
        <p:txBody>
          <a:bodyPr spcFirstLastPara="1" wrap="square" lIns="121900" tIns="121900" rIns="121900" bIns="121900" anchor="t" anchorCtr="0">
            <a:normAutofit fontScale="85000" lnSpcReduction="20000"/>
          </a:bodyPr>
          <a:lstStyle/>
          <a:p>
            <a:pPr marL="0" indent="0"/>
            <a:r>
              <a:rPr lang="en" dirty="0"/>
              <a:t> SEC PAPER OFFERED BY DEPARTMENT OF ZOOLOGY </a:t>
            </a:r>
            <a:endParaRPr dirty="0"/>
          </a:p>
          <a:p>
            <a:pPr marL="0" indent="0"/>
            <a:r>
              <a:rPr lang="en" dirty="0"/>
              <a:t>SEMESTER-1</a:t>
            </a:r>
            <a:endParaRPr dirty="0"/>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r>
              <a:rPr lang="en"/>
              <a:t>Introduction </a:t>
            </a:r>
            <a:endParaRPr/>
          </a:p>
        </p:txBody>
      </p:sp>
      <p:sp>
        <p:nvSpPr>
          <p:cNvPr id="61" name="Google Shape;61;p14"/>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buNone/>
            </a:pPr>
            <a:r>
              <a:rPr lang="en"/>
              <a:t>This paper offers following learning opportunities to the students </a:t>
            </a:r>
            <a:endParaRPr/>
          </a:p>
          <a:p>
            <a:pPr indent="-434329">
              <a:spcBef>
                <a:spcPts val="1600"/>
              </a:spcBef>
              <a:buSzPct val="100000"/>
              <a:buAutoNum type="arabicPeriod"/>
            </a:pPr>
            <a:r>
              <a:rPr lang="en"/>
              <a:t>To give first hand training on traditional and modern aquaculture practices.</a:t>
            </a:r>
            <a:endParaRPr/>
          </a:p>
          <a:p>
            <a:pPr indent="-434329">
              <a:buSzPct val="100000"/>
              <a:buAutoNum type="arabicPeriod"/>
            </a:pPr>
            <a:r>
              <a:rPr lang="en"/>
              <a:t>To understand variety of aquaculture crops and their requirements. </a:t>
            </a:r>
            <a:endParaRPr/>
          </a:p>
          <a:p>
            <a:pPr indent="-434329">
              <a:buSzPct val="100000"/>
              <a:buAutoNum type="arabicPeriod"/>
            </a:pPr>
            <a:r>
              <a:rPr lang="en"/>
              <a:t>To understand the technique required for management of aquaculture ponds .</a:t>
            </a:r>
            <a:endParaRPr/>
          </a:p>
          <a:p>
            <a:pPr indent="-434329">
              <a:buSzPct val="100000"/>
              <a:buAutoNum type="arabicPeriod"/>
            </a:pPr>
            <a:r>
              <a:rPr lang="en"/>
              <a:t>To learn the water quality management for optimum  fish production systems.</a:t>
            </a:r>
            <a:endParaRPr/>
          </a:p>
          <a:p>
            <a:pPr indent="-434329">
              <a:buSzPct val="100000"/>
              <a:buAutoNum type="arabicPeriod"/>
            </a:pPr>
            <a:r>
              <a:rPr lang="en"/>
              <a:t>To understand variety of methods to enhance the aquacrops and increase its productivity .</a:t>
            </a:r>
            <a:endParaRPr/>
          </a:p>
          <a:p>
            <a:pPr indent="-434329">
              <a:buSzPct val="100000"/>
              <a:buAutoNum type="arabicPeriod"/>
            </a:pPr>
            <a:r>
              <a:rPr lang="en"/>
              <a:t>It's an important paper to understand the basics of next paper offered in Semester 2 ie Ornamental fish culture .</a:t>
            </a:r>
            <a:endParaRPr/>
          </a:p>
          <a:p>
            <a:pPr indent="-434329">
              <a:buSzPct val="100000"/>
              <a:buAutoNum type="arabicPeriod"/>
            </a:pPr>
            <a:r>
              <a:rPr lang="en"/>
              <a:t>Gives hands on training in fish handling. </a:t>
            </a:r>
            <a:endParaRPr/>
          </a:p>
          <a:p>
            <a:pPr marL="0" indent="0">
              <a:spcBef>
                <a:spcPts val="1600"/>
              </a:spcBef>
              <a:spcAft>
                <a:spcPts val="1600"/>
              </a:spcAft>
              <a:buNone/>
            </a:pPr>
            <a:endParaRP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r>
              <a:rPr lang="en"/>
              <a:t>Learning outcomes</a:t>
            </a:r>
            <a:endParaRPr/>
          </a:p>
        </p:txBody>
      </p:sp>
      <p:sp>
        <p:nvSpPr>
          <p:cNvPr id="67" name="Google Shape;67;p15"/>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buNone/>
            </a:pPr>
            <a:r>
              <a:rPr lang="en"/>
              <a:t>By the end of the course students will be well versed with:</a:t>
            </a:r>
            <a:endParaRPr/>
          </a:p>
          <a:p>
            <a:pPr>
              <a:spcBef>
                <a:spcPts val="1600"/>
              </a:spcBef>
              <a:buAutoNum type="arabicPeriod"/>
            </a:pPr>
            <a:r>
              <a:rPr lang="en"/>
              <a:t>Understanding of sustainable aquaculture farms.</a:t>
            </a:r>
            <a:endParaRPr/>
          </a:p>
          <a:p>
            <a:pPr>
              <a:buAutoNum type="arabicPeriod"/>
            </a:pPr>
            <a:r>
              <a:rPr lang="en"/>
              <a:t>To be able to identify profitable and economical aquaculture crops.</a:t>
            </a:r>
            <a:endParaRPr/>
          </a:p>
          <a:p>
            <a:pPr>
              <a:buAutoNum type="arabicPeriod"/>
            </a:pPr>
            <a:r>
              <a:rPr lang="en"/>
              <a:t>To understand the role of aquaculture in nutrition security, poverty elevation and employment generation. </a:t>
            </a:r>
            <a:endParaRPr/>
          </a:p>
          <a:p>
            <a:pPr>
              <a:buAutoNum type="arabicPeriod"/>
            </a:pPr>
            <a:r>
              <a:rPr lang="en"/>
              <a:t>Students get a wide knowledge of aquaculture related businesses like Prawn and fish farm </a:t>
            </a:r>
            <a:endParaRPr/>
          </a:p>
          <a:p>
            <a:pPr>
              <a:buAutoNum type="arabicPeriod"/>
            </a:pPr>
            <a:r>
              <a:rPr lang="en"/>
              <a:t>Students can start their own enterprise. </a:t>
            </a:r>
            <a:endParaRP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r>
              <a:rPr lang="en"/>
              <a:t>Target audience </a:t>
            </a:r>
            <a:endParaRPr/>
          </a:p>
          <a:p>
            <a:endParaRPr/>
          </a:p>
        </p:txBody>
      </p:sp>
      <p:sp>
        <p:nvSpPr>
          <p:cNvPr id="73" name="Google Shape;73;p16"/>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buNone/>
            </a:pPr>
            <a:r>
              <a:rPr lang="en"/>
              <a:t>Any students who has keen interest in:</a:t>
            </a:r>
            <a:endParaRPr/>
          </a:p>
          <a:p>
            <a:pPr>
              <a:spcBef>
                <a:spcPts val="1600"/>
              </a:spcBef>
            </a:pPr>
            <a:r>
              <a:rPr lang="en"/>
              <a:t>Fish and Aquatic animals.</a:t>
            </a:r>
            <a:endParaRPr/>
          </a:p>
          <a:p>
            <a:r>
              <a:rPr lang="en"/>
              <a:t>Who wants employment opportunities in this sector.</a:t>
            </a:r>
            <a:endParaRPr/>
          </a:p>
          <a:p>
            <a:r>
              <a:rPr lang="en"/>
              <a:t>Wants to have first hand experience in fish handling and understanding. </a:t>
            </a:r>
            <a:endParaRPr/>
          </a:p>
          <a:p>
            <a:r>
              <a:rPr lang="en"/>
              <a:t>Wants to build a skill in fish biology ,it's a base paper for further papers offered in Next semesters (SEMESTER-2 -ornamental fish culture,SEMESTER-3 -formulation of fish feed SEMESTER-4,  Fish breeding and larviculture</a:t>
            </a:r>
            <a:endParaRPr/>
          </a:p>
          <a:p>
            <a:pPr indent="0">
              <a:spcBef>
                <a:spcPts val="1600"/>
              </a:spcBef>
              <a:buNone/>
            </a:pPr>
            <a:endParaRPr/>
          </a:p>
          <a:p>
            <a:pPr marL="0" indent="0">
              <a:spcBef>
                <a:spcPts val="1600"/>
              </a:spcBef>
              <a:spcAft>
                <a:spcPts val="1600"/>
              </a:spcAft>
              <a:buNone/>
            </a:pPr>
            <a:endParaRP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r>
              <a:rPr lang="en"/>
              <a:t>Eligibility </a:t>
            </a:r>
            <a:endParaRPr/>
          </a:p>
          <a:p>
            <a:endParaRPr/>
          </a:p>
        </p:txBody>
      </p:sp>
      <p:sp>
        <p:nvSpPr>
          <p:cNvPr id="79" name="Google Shape;79;p17"/>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spcAft>
                <a:spcPts val="1600"/>
              </a:spcAft>
              <a:buNone/>
            </a:pPr>
            <a:r>
              <a:rPr lang="en"/>
              <a:t>Student should be enrolled for first year  undergraduate course in Delhi University </a:t>
            </a:r>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AB426-5B7C-607E-D413-5D2C9495CC0A}"/>
              </a:ext>
            </a:extLst>
          </p:cNvPr>
          <p:cNvSpPr>
            <a:spLocks noGrp="1"/>
          </p:cNvSpPr>
          <p:nvPr>
            <p:ph type="ctrTitle"/>
          </p:nvPr>
        </p:nvSpPr>
        <p:spPr>
          <a:xfrm>
            <a:off x="638175" y="1975103"/>
            <a:ext cx="6762750" cy="3006472"/>
          </a:xfrm>
        </p:spPr>
        <p:txBody>
          <a:bodyPr/>
          <a:lstStyle/>
          <a:p>
            <a:r>
              <a:rPr lang="en-US" dirty="0"/>
              <a:t>THANK YOU</a:t>
            </a:r>
          </a:p>
        </p:txBody>
      </p:sp>
    </p:spTree>
    <p:extLst>
      <p:ext uri="{BB962C8B-B14F-4D97-AF65-F5344CB8AC3E}">
        <p14:creationId xmlns:p14="http://schemas.microsoft.com/office/powerpoint/2010/main" val="1816242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470F2-9268-14D1-0222-5EF91C1B7F76}"/>
              </a:ext>
            </a:extLst>
          </p:cNvPr>
          <p:cNvSpPr>
            <a:spLocks noGrp="1"/>
          </p:cNvSpPr>
          <p:nvPr>
            <p:ph type="title"/>
          </p:nvPr>
        </p:nvSpPr>
        <p:spPr>
          <a:xfrm>
            <a:off x="504825" y="-185738"/>
            <a:ext cx="10515600" cy="1325563"/>
          </a:xfrm>
        </p:spPr>
        <p:txBody>
          <a:bodyPr/>
          <a:lstStyle/>
          <a:p>
            <a:r>
              <a:rPr lang="en-US" b="1" dirty="0"/>
              <a:t>Introduction</a:t>
            </a:r>
            <a:endParaRPr lang="en-IN" b="1" dirty="0"/>
          </a:p>
        </p:txBody>
      </p:sp>
      <p:sp>
        <p:nvSpPr>
          <p:cNvPr id="3" name="Content Placeholder 2">
            <a:extLst>
              <a:ext uri="{FF2B5EF4-FFF2-40B4-BE49-F238E27FC236}">
                <a16:creationId xmlns:a16="http://schemas.microsoft.com/office/drawing/2014/main" id="{39EE25D7-82A5-A10B-B3EF-8FA13D271AE6}"/>
              </a:ext>
            </a:extLst>
          </p:cNvPr>
          <p:cNvSpPr>
            <a:spLocks noGrp="1"/>
          </p:cNvSpPr>
          <p:nvPr>
            <p:ph idx="1"/>
          </p:nvPr>
        </p:nvSpPr>
        <p:spPr>
          <a:xfrm>
            <a:off x="504825" y="901700"/>
            <a:ext cx="10515600" cy="4351338"/>
          </a:xfrm>
        </p:spPr>
        <p:txBody>
          <a:bodyPr>
            <a:normAutofit/>
          </a:bodyPr>
          <a:lstStyle/>
          <a:p>
            <a:pPr algn="just"/>
            <a:r>
              <a:rPr lang="en-US" sz="2400" dirty="0"/>
              <a:t>Organic agriculture is an integrated production management system which promotes and enhances </a:t>
            </a:r>
            <a:r>
              <a:rPr lang="en-US" sz="2400" dirty="0" err="1"/>
              <a:t>agro</a:t>
            </a:r>
            <a:r>
              <a:rPr lang="en-US" sz="2400" dirty="0"/>
              <a:t>-ecosystem health, including biodiversity, biological cycles and soil biological activity.</a:t>
            </a:r>
          </a:p>
          <a:p>
            <a:pPr algn="just"/>
            <a:r>
              <a:rPr lang="en-US" sz="2400" dirty="0"/>
              <a:t>It emphasizes the use of natural inputs (i.e. mineral and products derived from plants) and the renunciation of synthetic fertilizers and pesticides.</a:t>
            </a:r>
            <a:endParaRPr lang="en-IN" sz="2400" dirty="0"/>
          </a:p>
        </p:txBody>
      </p:sp>
      <p:pic>
        <p:nvPicPr>
          <p:cNvPr id="5" name="Picture 4">
            <a:extLst>
              <a:ext uri="{FF2B5EF4-FFF2-40B4-BE49-F238E27FC236}">
                <a16:creationId xmlns:a16="http://schemas.microsoft.com/office/drawing/2014/main" id="{E64A6E3D-34BA-6481-1BB9-E16D15ABA810}"/>
              </a:ext>
            </a:extLst>
          </p:cNvPr>
          <p:cNvPicPr>
            <a:picLocks noChangeAspect="1"/>
          </p:cNvPicPr>
          <p:nvPr/>
        </p:nvPicPr>
        <p:blipFill>
          <a:blip r:embed="rId2"/>
          <a:stretch>
            <a:fillRect/>
          </a:stretch>
        </p:blipFill>
        <p:spPr>
          <a:xfrm>
            <a:off x="6096000" y="2781655"/>
            <a:ext cx="5748337" cy="3952519"/>
          </a:xfrm>
          <a:prstGeom prst="rect">
            <a:avLst/>
          </a:prstGeom>
        </p:spPr>
      </p:pic>
    </p:spTree>
    <p:extLst>
      <p:ext uri="{BB962C8B-B14F-4D97-AF65-F5344CB8AC3E}">
        <p14:creationId xmlns:p14="http://schemas.microsoft.com/office/powerpoint/2010/main" val="10886404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6518A1-02D9-41C7-2346-5483477168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969867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B1341B-1227-EFE6-9229-61329ED69A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294531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1C0BB9-7EE2-7B7A-984D-2B7CE45F3E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207872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B4BE1BF-B7D2-83A1-BD7F-BCD85BF305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246756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9C2FD6-5205-66DD-9A81-BB0912F125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16058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7920E5-C1F3-3CFE-11FE-BEAF263F13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914612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357B86-8BCA-0636-C9AA-F70E8174816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268207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1E04C7-E412-2BF3-A149-5F3D0AC313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566286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04B023-7272-430B-6D55-768024DBBC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07568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177BD4-F621-8AB7-B780-0F44723856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498297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BB2CC5-114F-6193-9106-7D21D281F5AF}"/>
              </a:ext>
            </a:extLst>
          </p:cNvPr>
          <p:cNvSpPr>
            <a:spLocks noGrp="1"/>
          </p:cNvSpPr>
          <p:nvPr>
            <p:ph idx="1"/>
          </p:nvPr>
        </p:nvSpPr>
        <p:spPr>
          <a:xfrm>
            <a:off x="494434" y="964622"/>
            <a:ext cx="10887075" cy="5769769"/>
          </a:xfrm>
        </p:spPr>
        <p:txBody>
          <a:bodyPr>
            <a:normAutofit/>
          </a:bodyPr>
          <a:lstStyle/>
          <a:p>
            <a:pPr marL="0" indent="0" algn="just">
              <a:buNone/>
            </a:pPr>
            <a:r>
              <a:rPr lang="en-US" sz="3800" b="1" i="0" dirty="0">
                <a:effectLst/>
              </a:rPr>
              <a:t>Advantages of organic farming</a:t>
            </a:r>
          </a:p>
          <a:p>
            <a:pPr algn="just">
              <a:buFont typeface="+mj-lt"/>
              <a:buAutoNum type="arabicPeriod"/>
            </a:pPr>
            <a:endParaRPr lang="en-US" b="0" i="0" dirty="0">
              <a:effectLst/>
            </a:endParaRPr>
          </a:p>
          <a:p>
            <a:pPr algn="just">
              <a:buFont typeface="+mj-lt"/>
              <a:buAutoNum type="arabicPeriod"/>
            </a:pPr>
            <a:r>
              <a:rPr lang="en-US" b="0" i="0" dirty="0">
                <a:effectLst/>
              </a:rPr>
              <a:t> Sustainable Agriculture</a:t>
            </a:r>
          </a:p>
          <a:p>
            <a:pPr algn="just">
              <a:buFont typeface="+mj-lt"/>
              <a:buAutoNum type="arabicPeriod"/>
            </a:pPr>
            <a:r>
              <a:rPr lang="en-US" dirty="0"/>
              <a:t>R</a:t>
            </a:r>
            <a:r>
              <a:rPr lang="en-US" b="0" i="0" dirty="0">
                <a:effectLst/>
              </a:rPr>
              <a:t>educes the cost of agricultural production</a:t>
            </a:r>
          </a:p>
          <a:p>
            <a:pPr algn="just">
              <a:buFont typeface="+mj-lt"/>
              <a:buAutoNum type="arabicPeriod"/>
            </a:pPr>
            <a:r>
              <a:rPr lang="en-US" b="0" i="0" dirty="0">
                <a:effectLst/>
              </a:rPr>
              <a:t>Optimum utilization of natural resources</a:t>
            </a:r>
          </a:p>
          <a:p>
            <a:pPr algn="just">
              <a:buFont typeface="+mj-lt"/>
              <a:buAutoNum type="arabicPeriod"/>
            </a:pPr>
            <a:r>
              <a:rPr lang="en-US" b="0" i="0" dirty="0">
                <a:effectLst/>
              </a:rPr>
              <a:t> Maintain environment health</a:t>
            </a:r>
          </a:p>
          <a:p>
            <a:pPr algn="just">
              <a:buFont typeface="+mj-lt"/>
              <a:buAutoNum type="arabicPeriod"/>
            </a:pPr>
            <a:r>
              <a:rPr lang="en-US" b="0" i="0" dirty="0">
                <a:effectLst/>
              </a:rPr>
              <a:t>It improves the soil physical and chemical properties</a:t>
            </a:r>
            <a:endParaRPr lang="en-IN" dirty="0"/>
          </a:p>
        </p:txBody>
      </p:sp>
    </p:spTree>
    <p:extLst>
      <p:ext uri="{BB962C8B-B14F-4D97-AF65-F5344CB8AC3E}">
        <p14:creationId xmlns:p14="http://schemas.microsoft.com/office/powerpoint/2010/main" val="11022591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7D103-5E5E-5E10-99CC-EE8FAC399863}"/>
              </a:ext>
            </a:extLst>
          </p:cNvPr>
          <p:cNvSpPr>
            <a:spLocks noGrp="1"/>
          </p:cNvSpPr>
          <p:nvPr>
            <p:ph type="title"/>
          </p:nvPr>
        </p:nvSpPr>
        <p:spPr/>
        <p:txBody>
          <a:bodyPr/>
          <a:lstStyle/>
          <a:p>
            <a:r>
              <a:rPr lang="en-GB" dirty="0"/>
              <a:t>Department</a:t>
            </a:r>
            <a:br>
              <a:rPr lang="en-GB" dirty="0"/>
            </a:br>
            <a:r>
              <a:rPr lang="en-GB" dirty="0"/>
              <a:t>Commerce</a:t>
            </a:r>
            <a:endParaRPr lang="en-IN" dirty="0"/>
          </a:p>
        </p:txBody>
      </p:sp>
      <p:sp>
        <p:nvSpPr>
          <p:cNvPr id="5" name="Slide Number Placeholder 4">
            <a:extLst>
              <a:ext uri="{FF2B5EF4-FFF2-40B4-BE49-F238E27FC236}">
                <a16:creationId xmlns:a16="http://schemas.microsoft.com/office/drawing/2014/main" id="{6018FF28-CE41-DBD0-6436-14BEAD58A7C3}"/>
              </a:ext>
            </a:extLst>
          </p:cNvPr>
          <p:cNvSpPr>
            <a:spLocks noGrp="1"/>
          </p:cNvSpPr>
          <p:nvPr>
            <p:ph type="sldNum" sz="quarter" idx="12"/>
          </p:nvPr>
        </p:nvSpPr>
        <p:spPr/>
        <p:txBody>
          <a:bodyPr/>
          <a:lstStyle/>
          <a:p>
            <a:fld id="{48F63A3B-78C7-47BE-AE5E-E10140E04643}" type="slidenum">
              <a:rPr lang="en-US" smtClean="0"/>
              <a:t>30</a:t>
            </a:fld>
            <a:endParaRPr lang="en-US" dirty="0"/>
          </a:p>
        </p:txBody>
      </p:sp>
    </p:spTree>
    <p:extLst>
      <p:ext uri="{BB962C8B-B14F-4D97-AF65-F5344CB8AC3E}">
        <p14:creationId xmlns:p14="http://schemas.microsoft.com/office/powerpoint/2010/main" val="31762965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useBgFill="1">
        <p:nvSpPr>
          <p:cNvPr id="46" name="Rectangle 8">
            <a:extLst>
              <a:ext uri="{FF2B5EF4-FFF2-40B4-BE49-F238E27FC236}">
                <a16:creationId xmlns:a16="http://schemas.microsoft.com/office/drawing/2014/main" id="{26811A6C-040C-4C5A-8FF3-63EC6CC401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venir Next LT Pro"/>
                <a:ea typeface="+mn-ea"/>
                <a:cs typeface="+mn-cs"/>
              </a:defRPr>
            </a:lvl1pPr>
            <a:lvl2pPr marL="457200" algn="l" defTabSz="914400" rtl="0" eaLnBrk="1" latinLnBrk="0" hangingPunct="1">
              <a:defRPr sz="1800" kern="1200">
                <a:solidFill>
                  <a:srgbClr val="FFFFFF"/>
                </a:solidFill>
                <a:latin typeface="Avenir Next LT Pro"/>
                <a:ea typeface="+mn-ea"/>
                <a:cs typeface="+mn-cs"/>
              </a:defRPr>
            </a:lvl2pPr>
            <a:lvl3pPr marL="914400" algn="l" defTabSz="914400" rtl="0" eaLnBrk="1" latinLnBrk="0" hangingPunct="1">
              <a:defRPr sz="1800" kern="1200">
                <a:solidFill>
                  <a:srgbClr val="FFFFFF"/>
                </a:solidFill>
                <a:latin typeface="Avenir Next LT Pro"/>
                <a:ea typeface="+mn-ea"/>
                <a:cs typeface="+mn-cs"/>
              </a:defRPr>
            </a:lvl3pPr>
            <a:lvl4pPr marL="1371600" algn="l" defTabSz="914400" rtl="0" eaLnBrk="1" latinLnBrk="0" hangingPunct="1">
              <a:defRPr sz="1800" kern="1200">
                <a:solidFill>
                  <a:srgbClr val="FFFFFF"/>
                </a:solidFill>
                <a:latin typeface="Avenir Next LT Pro"/>
                <a:ea typeface="+mn-ea"/>
                <a:cs typeface="+mn-cs"/>
              </a:defRPr>
            </a:lvl4pPr>
            <a:lvl5pPr marL="1828800" algn="l" defTabSz="914400" rtl="0" eaLnBrk="1" latinLnBrk="0" hangingPunct="1">
              <a:defRPr sz="1800" kern="1200">
                <a:solidFill>
                  <a:srgbClr val="FFFFFF"/>
                </a:solidFill>
                <a:latin typeface="Avenir Next LT Pro"/>
                <a:ea typeface="+mn-ea"/>
                <a:cs typeface="+mn-cs"/>
              </a:defRPr>
            </a:lvl5pPr>
            <a:lvl6pPr marL="2286000" algn="l" defTabSz="914400" rtl="0" eaLnBrk="1" latinLnBrk="0" hangingPunct="1">
              <a:defRPr sz="1800" kern="1200">
                <a:solidFill>
                  <a:srgbClr val="FFFFFF"/>
                </a:solidFill>
                <a:latin typeface="Avenir Next LT Pro"/>
                <a:ea typeface="+mn-ea"/>
                <a:cs typeface="+mn-cs"/>
              </a:defRPr>
            </a:lvl6pPr>
            <a:lvl7pPr marL="2743200" algn="l" defTabSz="914400" rtl="0" eaLnBrk="1" latinLnBrk="0" hangingPunct="1">
              <a:defRPr sz="1800" kern="1200">
                <a:solidFill>
                  <a:srgbClr val="FFFFFF"/>
                </a:solidFill>
                <a:latin typeface="Avenir Next LT Pro"/>
                <a:ea typeface="+mn-ea"/>
                <a:cs typeface="+mn-cs"/>
              </a:defRPr>
            </a:lvl7pPr>
            <a:lvl8pPr marL="3200400" algn="l" defTabSz="914400" rtl="0" eaLnBrk="1" latinLnBrk="0" hangingPunct="1">
              <a:defRPr sz="1800" kern="1200">
                <a:solidFill>
                  <a:srgbClr val="FFFFFF"/>
                </a:solidFill>
                <a:latin typeface="Avenir Next LT Pro"/>
                <a:ea typeface="+mn-ea"/>
                <a:cs typeface="+mn-cs"/>
              </a:defRPr>
            </a:lvl8pPr>
            <a:lvl9pPr marL="3657600" algn="l" defTabSz="914400" rtl="0" eaLnBrk="1" latinLnBrk="0" hangingPunct="1">
              <a:defRPr sz="1800" kern="1200">
                <a:solidFill>
                  <a:srgbClr val="FFFFFF"/>
                </a:solidFill>
                <a:latin typeface="Avenir Next LT Pro"/>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cs typeface="Arial"/>
            </a:endParaRPr>
          </a:p>
        </p:txBody>
      </p:sp>
      <p:sp>
        <p:nvSpPr>
          <p:cNvPr id="47" name="Rectangle 10">
            <a:extLst>
              <a:ext uri="{FF2B5EF4-FFF2-40B4-BE49-F238E27FC236}">
                <a16:creationId xmlns:a16="http://schemas.microsoft.com/office/drawing/2014/main" id="{72EF3F9A-9717-4ACB-A30D-96694842C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095998" cy="45739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venir Next LT Pro"/>
                <a:ea typeface="+mn-ea"/>
                <a:cs typeface="+mn-cs"/>
              </a:defRPr>
            </a:lvl1pPr>
            <a:lvl2pPr marL="457200" algn="l" defTabSz="914400" rtl="0" eaLnBrk="1" latinLnBrk="0" hangingPunct="1">
              <a:defRPr sz="1800" kern="1200">
                <a:solidFill>
                  <a:srgbClr val="FFFFFF"/>
                </a:solidFill>
                <a:latin typeface="Avenir Next LT Pro"/>
                <a:ea typeface="+mn-ea"/>
                <a:cs typeface="+mn-cs"/>
              </a:defRPr>
            </a:lvl2pPr>
            <a:lvl3pPr marL="914400" algn="l" defTabSz="914400" rtl="0" eaLnBrk="1" latinLnBrk="0" hangingPunct="1">
              <a:defRPr sz="1800" kern="1200">
                <a:solidFill>
                  <a:srgbClr val="FFFFFF"/>
                </a:solidFill>
                <a:latin typeface="Avenir Next LT Pro"/>
                <a:ea typeface="+mn-ea"/>
                <a:cs typeface="+mn-cs"/>
              </a:defRPr>
            </a:lvl3pPr>
            <a:lvl4pPr marL="1371600" algn="l" defTabSz="914400" rtl="0" eaLnBrk="1" latinLnBrk="0" hangingPunct="1">
              <a:defRPr sz="1800" kern="1200">
                <a:solidFill>
                  <a:srgbClr val="FFFFFF"/>
                </a:solidFill>
                <a:latin typeface="Avenir Next LT Pro"/>
                <a:ea typeface="+mn-ea"/>
                <a:cs typeface="+mn-cs"/>
              </a:defRPr>
            </a:lvl4pPr>
            <a:lvl5pPr marL="1828800" algn="l" defTabSz="914400" rtl="0" eaLnBrk="1" latinLnBrk="0" hangingPunct="1">
              <a:defRPr sz="1800" kern="1200">
                <a:solidFill>
                  <a:srgbClr val="FFFFFF"/>
                </a:solidFill>
                <a:latin typeface="Avenir Next LT Pro"/>
                <a:ea typeface="+mn-ea"/>
                <a:cs typeface="+mn-cs"/>
              </a:defRPr>
            </a:lvl5pPr>
            <a:lvl6pPr marL="2286000" algn="l" defTabSz="914400" rtl="0" eaLnBrk="1" latinLnBrk="0" hangingPunct="1">
              <a:defRPr sz="1800" kern="1200">
                <a:solidFill>
                  <a:srgbClr val="FFFFFF"/>
                </a:solidFill>
                <a:latin typeface="Avenir Next LT Pro"/>
                <a:ea typeface="+mn-ea"/>
                <a:cs typeface="+mn-cs"/>
              </a:defRPr>
            </a:lvl6pPr>
            <a:lvl7pPr marL="2743200" algn="l" defTabSz="914400" rtl="0" eaLnBrk="1" latinLnBrk="0" hangingPunct="1">
              <a:defRPr sz="1800" kern="1200">
                <a:solidFill>
                  <a:srgbClr val="FFFFFF"/>
                </a:solidFill>
                <a:latin typeface="Avenir Next LT Pro"/>
                <a:ea typeface="+mn-ea"/>
                <a:cs typeface="+mn-cs"/>
              </a:defRPr>
            </a:lvl7pPr>
            <a:lvl8pPr marL="3200400" algn="l" defTabSz="914400" rtl="0" eaLnBrk="1" latinLnBrk="0" hangingPunct="1">
              <a:defRPr sz="1800" kern="1200">
                <a:solidFill>
                  <a:srgbClr val="FFFFFF"/>
                </a:solidFill>
                <a:latin typeface="Avenir Next LT Pro"/>
                <a:ea typeface="+mn-ea"/>
                <a:cs typeface="+mn-cs"/>
              </a:defRPr>
            </a:lvl8pPr>
            <a:lvl9pPr marL="3657600" algn="l" defTabSz="914400" rtl="0" eaLnBrk="1" latinLnBrk="0" hangingPunct="1">
              <a:defRPr sz="1800" kern="1200">
                <a:solidFill>
                  <a:srgbClr val="FFFFFF"/>
                </a:solidFill>
                <a:latin typeface="Avenir Next LT Pro"/>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cs typeface="Arial"/>
            </a:endParaRPr>
          </a:p>
        </p:txBody>
      </p:sp>
      <p:sp>
        <p:nvSpPr>
          <p:cNvPr id="2" name="Title 1">
            <a:extLst>
              <a:ext uri="{FF2B5EF4-FFF2-40B4-BE49-F238E27FC236}">
                <a16:creationId xmlns:a16="http://schemas.microsoft.com/office/drawing/2014/main" id="{4C7374A1-6199-E732-22F7-33797A2FEED1}"/>
              </a:ext>
            </a:extLst>
          </p:cNvPr>
          <p:cNvSpPr>
            <a:spLocks noGrp="1"/>
          </p:cNvSpPr>
          <p:nvPr>
            <p:ph type="ctrTitle"/>
          </p:nvPr>
        </p:nvSpPr>
        <p:spPr>
          <a:xfrm>
            <a:off x="484554" y="397275"/>
            <a:ext cx="5230446" cy="3761257"/>
          </a:xfrm>
        </p:spPr>
        <p:txBody>
          <a:bodyPr anchor="ctr">
            <a:normAutofit/>
          </a:bodyPr>
          <a:lstStyle/>
          <a:p>
            <a:r>
              <a:rPr lang="en-IN" b="1"/>
              <a:t>DIGITAL MARKETING</a:t>
            </a:r>
            <a:br>
              <a:rPr lang="en-IN" b="1"/>
            </a:br>
            <a:r>
              <a:rPr lang="en-IN" sz="3100"/>
              <a:t>Skill Enhancement Course</a:t>
            </a:r>
            <a:br>
              <a:rPr lang="en-IN"/>
            </a:br>
            <a:endParaRPr lang="en-IN" b="1"/>
          </a:p>
        </p:txBody>
      </p:sp>
      <p:sp>
        <p:nvSpPr>
          <p:cNvPr id="3" name="Subtitle 2">
            <a:extLst>
              <a:ext uri="{FF2B5EF4-FFF2-40B4-BE49-F238E27FC236}">
                <a16:creationId xmlns:a16="http://schemas.microsoft.com/office/drawing/2014/main" id="{63200AD5-CCDF-1B1F-AC95-679309A6B60E}"/>
              </a:ext>
            </a:extLst>
          </p:cNvPr>
          <p:cNvSpPr>
            <a:spLocks noGrp="1"/>
          </p:cNvSpPr>
          <p:nvPr>
            <p:ph type="subTitle" idx="1"/>
          </p:nvPr>
        </p:nvSpPr>
        <p:spPr>
          <a:xfrm>
            <a:off x="351182" y="4846029"/>
            <a:ext cx="5363817" cy="1375512"/>
          </a:xfrm>
        </p:spPr>
        <p:txBody>
          <a:bodyPr anchor="ctr">
            <a:normAutofit/>
          </a:bodyPr>
          <a:lstStyle/>
          <a:p>
            <a:pPr algn="r">
              <a:lnSpc>
                <a:spcPct val="100000"/>
              </a:lnSpc>
              <a:spcBef>
                <a:spcPct val="0"/>
              </a:spcBef>
            </a:pPr>
            <a:r>
              <a:rPr lang="en-IN" sz="1800" b="1"/>
              <a:t>Presented By</a:t>
            </a:r>
          </a:p>
          <a:p>
            <a:pPr algn="r">
              <a:lnSpc>
                <a:spcPct val="100000"/>
              </a:lnSpc>
              <a:spcBef>
                <a:spcPct val="0"/>
              </a:spcBef>
            </a:pPr>
            <a:r>
              <a:rPr lang="en-IN" sz="1800" b="1"/>
              <a:t>Dr Renu Yadav</a:t>
            </a:r>
          </a:p>
          <a:p>
            <a:pPr algn="r">
              <a:lnSpc>
                <a:spcPct val="100000"/>
              </a:lnSpc>
              <a:spcBef>
                <a:spcPct val="0"/>
              </a:spcBef>
            </a:pPr>
            <a:r>
              <a:rPr lang="en-IN" sz="1800" b="1"/>
              <a:t>Assistant Professor</a:t>
            </a:r>
          </a:p>
        </p:txBody>
      </p:sp>
      <p:pic>
        <p:nvPicPr>
          <p:cNvPr id="48" name="Picture 3" descr="A colorful light bulb with business icons">
            <a:extLst>
              <a:ext uri="{FF2B5EF4-FFF2-40B4-BE49-F238E27FC236}">
                <a16:creationId xmlns:a16="http://schemas.microsoft.com/office/drawing/2014/main" id="{980646F2-C702-5F13-22D9-DE53E4BC5D5B}"/>
              </a:ext>
            </a:extLst>
          </p:cNvPr>
          <p:cNvPicPr>
            <a:picLocks noChangeAspect="1"/>
          </p:cNvPicPr>
          <p:nvPr/>
        </p:nvPicPr>
        <p:blipFill>
          <a:blip r:embed="rId3"/>
          <a:srcRect l="14796" r="22982" b="1"/>
          <a:stretch>
            <a:fillRect/>
          </a:stretch>
        </p:blipFill>
        <p:spPr>
          <a:xfrm>
            <a:off x="6095999" y="10"/>
            <a:ext cx="6096002" cy="6857990"/>
          </a:xfrm>
          <a:prstGeom prst="rect">
            <a:avLst/>
          </a:prstGeom>
        </p:spPr>
      </p:pic>
    </p:spTree>
    <p:extLst>
      <p:ext uri="{BB962C8B-B14F-4D97-AF65-F5344CB8AC3E}">
        <p14:creationId xmlns:p14="http://schemas.microsoft.com/office/powerpoint/2010/main" val="133358771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A1AB6-C930-6006-D664-A8912D7D546A}"/>
              </a:ext>
            </a:extLst>
          </p:cNvPr>
          <p:cNvSpPr>
            <a:spLocks noGrp="1"/>
          </p:cNvSpPr>
          <p:nvPr>
            <p:ph type="title"/>
          </p:nvPr>
        </p:nvSpPr>
        <p:spPr/>
        <p:txBody>
          <a:bodyPr/>
          <a:lstStyle/>
          <a:p>
            <a:r>
              <a:rPr lang="en-IN"/>
              <a:t>What is Digital Marketing.</a:t>
            </a:r>
          </a:p>
        </p:txBody>
      </p:sp>
      <p:sp>
        <p:nvSpPr>
          <p:cNvPr id="3" name="Content Placeholder 2">
            <a:extLst>
              <a:ext uri="{FF2B5EF4-FFF2-40B4-BE49-F238E27FC236}">
                <a16:creationId xmlns:a16="http://schemas.microsoft.com/office/drawing/2014/main" id="{793DEEC3-FD35-FF78-B279-3E6C938DE7EC}"/>
              </a:ext>
            </a:extLst>
          </p:cNvPr>
          <p:cNvSpPr>
            <a:spLocks noGrp="1"/>
          </p:cNvSpPr>
          <p:nvPr>
            <p:ph idx="1"/>
          </p:nvPr>
        </p:nvSpPr>
        <p:spPr/>
        <p:txBody>
          <a:bodyPr>
            <a:normAutofit fontScale="92500" lnSpcReduction="10000"/>
          </a:bodyPr>
          <a:lstStyle/>
          <a:p>
            <a:pPr algn="just"/>
            <a:r>
              <a:rPr lang="en-IN" sz="2400" b="1" i="0">
                <a:solidFill>
                  <a:srgbClr val="202124"/>
                </a:solidFill>
                <a:effectLst/>
                <a:latin typeface="Google Sans"/>
              </a:rPr>
              <a:t>Digital marketing, also called online marketing, is </a:t>
            </a:r>
            <a:r>
              <a:rPr lang="en-IN" sz="2400" b="1" i="0">
                <a:solidFill>
                  <a:srgbClr val="040C28"/>
                </a:solidFill>
                <a:effectLst/>
                <a:latin typeface="Google Sans"/>
              </a:rPr>
              <a:t>the promotion of brands to connect with potential customers using the internet and other forms of digital communication</a:t>
            </a:r>
            <a:r>
              <a:rPr lang="en-IN" sz="2400" b="1" i="0">
                <a:solidFill>
                  <a:srgbClr val="202124"/>
                </a:solidFill>
                <a:effectLst/>
                <a:latin typeface="Google Sans"/>
              </a:rPr>
              <a:t>. This includes not only email, social media, and web-based advertising, but also text and multimedia messages as a marketing channel.</a:t>
            </a:r>
          </a:p>
          <a:p>
            <a:pPr algn="just"/>
            <a:r>
              <a:rPr lang="en-US" sz="2400" b="1" i="0">
                <a:solidFill>
                  <a:srgbClr val="040C28"/>
                </a:solidFill>
                <a:effectLst/>
                <a:latin typeface="Google Sans"/>
              </a:rPr>
              <a:t>It teaches you how to build, scale up, and sustain your Brand’s online reputation across all relevant </a:t>
            </a:r>
            <a:r>
              <a:rPr lang="en-US" sz="2400" b="1" i="0">
                <a:effectLst/>
                <a:latin typeface="Google Sans"/>
              </a:rPr>
              <a:t>Digital platforms (which is known as Online Reputation Management). Nowadays, businesses thrive on online presence, reviews, and customer testimonials.</a:t>
            </a:r>
            <a:endParaRPr lang="en-IN" sz="2400" b="1" i="0">
              <a:effectLst/>
              <a:latin typeface="arial" panose="020B0604020202020204" pitchFamily="34" charset="0"/>
            </a:endParaRPr>
          </a:p>
          <a:p>
            <a:br>
              <a:rPr lang="en-IN" b="0" i="0">
                <a:solidFill>
                  <a:srgbClr val="202124"/>
                </a:solidFill>
                <a:effectLst/>
                <a:latin typeface="arial" panose="020B0604020202020204" pitchFamily="34" charset="0"/>
              </a:rPr>
            </a:br>
            <a:endParaRPr lang="en-IN"/>
          </a:p>
        </p:txBody>
      </p:sp>
    </p:spTree>
    <p:extLst>
      <p:ext uri="{BB962C8B-B14F-4D97-AF65-F5344CB8AC3E}">
        <p14:creationId xmlns:p14="http://schemas.microsoft.com/office/powerpoint/2010/main" val="22122565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0666DC1-CD27-4874-9484-9D06C59FE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venir Next LT Pro"/>
                <a:ea typeface="+mn-ea"/>
                <a:cs typeface="+mn-cs"/>
              </a:defRPr>
            </a:lvl1pPr>
            <a:lvl2pPr marL="457200" algn="l" defTabSz="914400" rtl="0" eaLnBrk="1" latinLnBrk="0" hangingPunct="1">
              <a:defRPr sz="1800" kern="1200">
                <a:solidFill>
                  <a:srgbClr val="FFFFFF"/>
                </a:solidFill>
                <a:latin typeface="Avenir Next LT Pro"/>
                <a:ea typeface="+mn-ea"/>
                <a:cs typeface="+mn-cs"/>
              </a:defRPr>
            </a:lvl2pPr>
            <a:lvl3pPr marL="914400" algn="l" defTabSz="914400" rtl="0" eaLnBrk="1" latinLnBrk="0" hangingPunct="1">
              <a:defRPr sz="1800" kern="1200">
                <a:solidFill>
                  <a:srgbClr val="FFFFFF"/>
                </a:solidFill>
                <a:latin typeface="Avenir Next LT Pro"/>
                <a:ea typeface="+mn-ea"/>
                <a:cs typeface="+mn-cs"/>
              </a:defRPr>
            </a:lvl3pPr>
            <a:lvl4pPr marL="1371600" algn="l" defTabSz="914400" rtl="0" eaLnBrk="1" latinLnBrk="0" hangingPunct="1">
              <a:defRPr sz="1800" kern="1200">
                <a:solidFill>
                  <a:srgbClr val="FFFFFF"/>
                </a:solidFill>
                <a:latin typeface="Avenir Next LT Pro"/>
                <a:ea typeface="+mn-ea"/>
                <a:cs typeface="+mn-cs"/>
              </a:defRPr>
            </a:lvl4pPr>
            <a:lvl5pPr marL="1828800" algn="l" defTabSz="914400" rtl="0" eaLnBrk="1" latinLnBrk="0" hangingPunct="1">
              <a:defRPr sz="1800" kern="1200">
                <a:solidFill>
                  <a:srgbClr val="FFFFFF"/>
                </a:solidFill>
                <a:latin typeface="Avenir Next LT Pro"/>
                <a:ea typeface="+mn-ea"/>
                <a:cs typeface="+mn-cs"/>
              </a:defRPr>
            </a:lvl5pPr>
            <a:lvl6pPr marL="2286000" algn="l" defTabSz="914400" rtl="0" eaLnBrk="1" latinLnBrk="0" hangingPunct="1">
              <a:defRPr sz="1800" kern="1200">
                <a:solidFill>
                  <a:srgbClr val="FFFFFF"/>
                </a:solidFill>
                <a:latin typeface="Avenir Next LT Pro"/>
                <a:ea typeface="+mn-ea"/>
                <a:cs typeface="+mn-cs"/>
              </a:defRPr>
            </a:lvl6pPr>
            <a:lvl7pPr marL="2743200" algn="l" defTabSz="914400" rtl="0" eaLnBrk="1" latinLnBrk="0" hangingPunct="1">
              <a:defRPr sz="1800" kern="1200">
                <a:solidFill>
                  <a:srgbClr val="FFFFFF"/>
                </a:solidFill>
                <a:latin typeface="Avenir Next LT Pro"/>
                <a:ea typeface="+mn-ea"/>
                <a:cs typeface="+mn-cs"/>
              </a:defRPr>
            </a:lvl7pPr>
            <a:lvl8pPr marL="3200400" algn="l" defTabSz="914400" rtl="0" eaLnBrk="1" latinLnBrk="0" hangingPunct="1">
              <a:defRPr sz="1800" kern="1200">
                <a:solidFill>
                  <a:srgbClr val="FFFFFF"/>
                </a:solidFill>
                <a:latin typeface="Avenir Next LT Pro"/>
                <a:ea typeface="+mn-ea"/>
                <a:cs typeface="+mn-cs"/>
              </a:defRPr>
            </a:lvl8pPr>
            <a:lvl9pPr marL="3657600" algn="l" defTabSz="914400" rtl="0" eaLnBrk="1" latinLnBrk="0" hangingPunct="1">
              <a:defRPr sz="1800" kern="1200">
                <a:solidFill>
                  <a:srgbClr val="FFFFFF"/>
                </a:solidFill>
                <a:latin typeface="Avenir Next LT Pro"/>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cs typeface="Arial"/>
            </a:endParaRPr>
          </a:p>
        </p:txBody>
      </p:sp>
      <p:sp useBgFill="1">
        <p:nvSpPr>
          <p:cNvPr id="24" name="Rectangle 23">
            <a:extLst>
              <a:ext uri="{FF2B5EF4-FFF2-40B4-BE49-F238E27FC236}">
                <a16:creationId xmlns:a16="http://schemas.microsoft.com/office/drawing/2014/main" id="{402A0ED0-83DD-48E3-A0C8-B01DFC2C8E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venir Next LT Pro"/>
                <a:ea typeface="+mn-ea"/>
                <a:cs typeface="+mn-cs"/>
              </a:defRPr>
            </a:lvl1pPr>
            <a:lvl2pPr marL="457200" algn="l" defTabSz="914400" rtl="0" eaLnBrk="1" latinLnBrk="0" hangingPunct="1">
              <a:defRPr sz="1800" kern="1200">
                <a:solidFill>
                  <a:srgbClr val="FFFFFF"/>
                </a:solidFill>
                <a:latin typeface="Avenir Next LT Pro"/>
                <a:ea typeface="+mn-ea"/>
                <a:cs typeface="+mn-cs"/>
              </a:defRPr>
            </a:lvl2pPr>
            <a:lvl3pPr marL="914400" algn="l" defTabSz="914400" rtl="0" eaLnBrk="1" latinLnBrk="0" hangingPunct="1">
              <a:defRPr sz="1800" kern="1200">
                <a:solidFill>
                  <a:srgbClr val="FFFFFF"/>
                </a:solidFill>
                <a:latin typeface="Avenir Next LT Pro"/>
                <a:ea typeface="+mn-ea"/>
                <a:cs typeface="+mn-cs"/>
              </a:defRPr>
            </a:lvl3pPr>
            <a:lvl4pPr marL="1371600" algn="l" defTabSz="914400" rtl="0" eaLnBrk="1" latinLnBrk="0" hangingPunct="1">
              <a:defRPr sz="1800" kern="1200">
                <a:solidFill>
                  <a:srgbClr val="FFFFFF"/>
                </a:solidFill>
                <a:latin typeface="Avenir Next LT Pro"/>
                <a:ea typeface="+mn-ea"/>
                <a:cs typeface="+mn-cs"/>
              </a:defRPr>
            </a:lvl4pPr>
            <a:lvl5pPr marL="1828800" algn="l" defTabSz="914400" rtl="0" eaLnBrk="1" latinLnBrk="0" hangingPunct="1">
              <a:defRPr sz="1800" kern="1200">
                <a:solidFill>
                  <a:srgbClr val="FFFFFF"/>
                </a:solidFill>
                <a:latin typeface="Avenir Next LT Pro"/>
                <a:ea typeface="+mn-ea"/>
                <a:cs typeface="+mn-cs"/>
              </a:defRPr>
            </a:lvl5pPr>
            <a:lvl6pPr marL="2286000" algn="l" defTabSz="914400" rtl="0" eaLnBrk="1" latinLnBrk="0" hangingPunct="1">
              <a:defRPr sz="1800" kern="1200">
                <a:solidFill>
                  <a:srgbClr val="FFFFFF"/>
                </a:solidFill>
                <a:latin typeface="Avenir Next LT Pro"/>
                <a:ea typeface="+mn-ea"/>
                <a:cs typeface="+mn-cs"/>
              </a:defRPr>
            </a:lvl6pPr>
            <a:lvl7pPr marL="2743200" algn="l" defTabSz="914400" rtl="0" eaLnBrk="1" latinLnBrk="0" hangingPunct="1">
              <a:defRPr sz="1800" kern="1200">
                <a:solidFill>
                  <a:srgbClr val="FFFFFF"/>
                </a:solidFill>
                <a:latin typeface="Avenir Next LT Pro"/>
                <a:ea typeface="+mn-ea"/>
                <a:cs typeface="+mn-cs"/>
              </a:defRPr>
            </a:lvl7pPr>
            <a:lvl8pPr marL="3200400" algn="l" defTabSz="914400" rtl="0" eaLnBrk="1" latinLnBrk="0" hangingPunct="1">
              <a:defRPr sz="1800" kern="1200">
                <a:solidFill>
                  <a:srgbClr val="FFFFFF"/>
                </a:solidFill>
                <a:latin typeface="Avenir Next LT Pro"/>
                <a:ea typeface="+mn-ea"/>
                <a:cs typeface="+mn-cs"/>
              </a:defRPr>
            </a:lvl8pPr>
            <a:lvl9pPr marL="3657600" algn="l" defTabSz="914400" rtl="0" eaLnBrk="1" latinLnBrk="0" hangingPunct="1">
              <a:defRPr sz="1800" kern="1200">
                <a:solidFill>
                  <a:srgbClr val="FFFFFF"/>
                </a:solidFill>
                <a:latin typeface="Avenir Next LT Pro"/>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cs typeface="Arial"/>
            </a:endParaRPr>
          </a:p>
        </p:txBody>
      </p:sp>
      <p:sp>
        <p:nvSpPr>
          <p:cNvPr id="26" name="Rectangle 25">
            <a:extLst>
              <a:ext uri="{FF2B5EF4-FFF2-40B4-BE49-F238E27FC236}">
                <a16:creationId xmlns:a16="http://schemas.microsoft.com/office/drawing/2014/main" id="{72EF3F9A-9717-4ACB-A30D-96694842C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885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venir Next LT Pro"/>
                <a:ea typeface="+mn-ea"/>
                <a:cs typeface="+mn-cs"/>
              </a:defRPr>
            </a:lvl1pPr>
            <a:lvl2pPr marL="457200" algn="l" defTabSz="914400" rtl="0" eaLnBrk="1" latinLnBrk="0" hangingPunct="1">
              <a:defRPr sz="1800" kern="1200">
                <a:solidFill>
                  <a:srgbClr val="FFFFFF"/>
                </a:solidFill>
                <a:latin typeface="Avenir Next LT Pro"/>
                <a:ea typeface="+mn-ea"/>
                <a:cs typeface="+mn-cs"/>
              </a:defRPr>
            </a:lvl2pPr>
            <a:lvl3pPr marL="914400" algn="l" defTabSz="914400" rtl="0" eaLnBrk="1" latinLnBrk="0" hangingPunct="1">
              <a:defRPr sz="1800" kern="1200">
                <a:solidFill>
                  <a:srgbClr val="FFFFFF"/>
                </a:solidFill>
                <a:latin typeface="Avenir Next LT Pro"/>
                <a:ea typeface="+mn-ea"/>
                <a:cs typeface="+mn-cs"/>
              </a:defRPr>
            </a:lvl3pPr>
            <a:lvl4pPr marL="1371600" algn="l" defTabSz="914400" rtl="0" eaLnBrk="1" latinLnBrk="0" hangingPunct="1">
              <a:defRPr sz="1800" kern="1200">
                <a:solidFill>
                  <a:srgbClr val="FFFFFF"/>
                </a:solidFill>
                <a:latin typeface="Avenir Next LT Pro"/>
                <a:ea typeface="+mn-ea"/>
                <a:cs typeface="+mn-cs"/>
              </a:defRPr>
            </a:lvl4pPr>
            <a:lvl5pPr marL="1828800" algn="l" defTabSz="914400" rtl="0" eaLnBrk="1" latinLnBrk="0" hangingPunct="1">
              <a:defRPr sz="1800" kern="1200">
                <a:solidFill>
                  <a:srgbClr val="FFFFFF"/>
                </a:solidFill>
                <a:latin typeface="Avenir Next LT Pro"/>
                <a:ea typeface="+mn-ea"/>
                <a:cs typeface="+mn-cs"/>
              </a:defRPr>
            </a:lvl5pPr>
            <a:lvl6pPr marL="2286000" algn="l" defTabSz="914400" rtl="0" eaLnBrk="1" latinLnBrk="0" hangingPunct="1">
              <a:defRPr sz="1800" kern="1200">
                <a:solidFill>
                  <a:srgbClr val="FFFFFF"/>
                </a:solidFill>
                <a:latin typeface="Avenir Next LT Pro"/>
                <a:ea typeface="+mn-ea"/>
                <a:cs typeface="+mn-cs"/>
              </a:defRPr>
            </a:lvl6pPr>
            <a:lvl7pPr marL="2743200" algn="l" defTabSz="914400" rtl="0" eaLnBrk="1" latinLnBrk="0" hangingPunct="1">
              <a:defRPr sz="1800" kern="1200">
                <a:solidFill>
                  <a:srgbClr val="FFFFFF"/>
                </a:solidFill>
                <a:latin typeface="Avenir Next LT Pro"/>
                <a:ea typeface="+mn-ea"/>
                <a:cs typeface="+mn-cs"/>
              </a:defRPr>
            </a:lvl7pPr>
            <a:lvl8pPr marL="3200400" algn="l" defTabSz="914400" rtl="0" eaLnBrk="1" latinLnBrk="0" hangingPunct="1">
              <a:defRPr sz="1800" kern="1200">
                <a:solidFill>
                  <a:srgbClr val="FFFFFF"/>
                </a:solidFill>
                <a:latin typeface="Avenir Next LT Pro"/>
                <a:ea typeface="+mn-ea"/>
                <a:cs typeface="+mn-cs"/>
              </a:defRPr>
            </a:lvl8pPr>
            <a:lvl9pPr marL="3657600" algn="l" defTabSz="914400" rtl="0" eaLnBrk="1" latinLnBrk="0" hangingPunct="1">
              <a:defRPr sz="1800" kern="1200">
                <a:solidFill>
                  <a:srgbClr val="FFFFFF"/>
                </a:solidFill>
                <a:latin typeface="Avenir Next LT Pro"/>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cs typeface="Arial"/>
            </a:endParaRPr>
          </a:p>
        </p:txBody>
      </p:sp>
      <p:sp>
        <p:nvSpPr>
          <p:cNvPr id="2" name="Title 1">
            <a:extLst>
              <a:ext uri="{FF2B5EF4-FFF2-40B4-BE49-F238E27FC236}">
                <a16:creationId xmlns:a16="http://schemas.microsoft.com/office/drawing/2014/main" id="{303668F4-1D2D-9B91-DCCF-06895FED0985}"/>
              </a:ext>
            </a:extLst>
          </p:cNvPr>
          <p:cNvSpPr>
            <a:spLocks noGrp="1"/>
          </p:cNvSpPr>
          <p:nvPr>
            <p:ph type="title"/>
          </p:nvPr>
        </p:nvSpPr>
        <p:spPr>
          <a:xfrm>
            <a:off x="484554" y="-219075"/>
            <a:ext cx="5073408" cy="6105525"/>
          </a:xfrm>
        </p:spPr>
        <p:txBody>
          <a:bodyPr vert="horz" lIns="91440" tIns="45720" rIns="91440" bIns="45720" rtlCol="0" anchor="ctr">
            <a:normAutofit/>
          </a:bodyPr>
          <a:lstStyle/>
          <a:p>
            <a:pPr>
              <a:lnSpc>
                <a:spcPct val="90000"/>
              </a:lnSpc>
            </a:pPr>
            <a:r>
              <a:rPr lang="en-US" sz="3000" b="1">
                <a:latin typeface="+mn-lt"/>
              </a:rPr>
              <a:t>Learning Objectives: </a:t>
            </a:r>
            <a:br>
              <a:rPr lang="en-US" sz="3000"/>
            </a:br>
            <a:br>
              <a:rPr lang="en-US" sz="2400"/>
            </a:br>
            <a:r>
              <a:rPr lang="en-US" sz="2400" b="1">
                <a:latin typeface="+mn-lt"/>
              </a:rPr>
              <a:t>To acquaint the knowledge of growing interaction between the traditional and digital marketing concepts and practices in the digital era.</a:t>
            </a:r>
            <a:br>
              <a:rPr lang="en-US" sz="2400" b="1">
                <a:latin typeface="+mn-lt"/>
              </a:rPr>
            </a:br>
            <a:br>
              <a:rPr lang="en-US" sz="2400" b="1">
                <a:latin typeface="+mn-lt"/>
              </a:rPr>
            </a:br>
            <a:r>
              <a:rPr lang="en-US" sz="2400" b="1">
                <a:latin typeface="+mn-lt"/>
              </a:rPr>
              <a:t>To familiarize with the tools and techniques by the digital marketers. </a:t>
            </a:r>
          </a:p>
        </p:txBody>
      </p:sp>
      <p:sp>
        <p:nvSpPr>
          <p:cNvPr id="4" name="Text Placeholder 3">
            <a:extLst>
              <a:ext uri="{FF2B5EF4-FFF2-40B4-BE49-F238E27FC236}">
                <a16:creationId xmlns:a16="http://schemas.microsoft.com/office/drawing/2014/main" id="{37FBBCDA-3155-4F0B-5032-1A1EA2390648}"/>
              </a:ext>
            </a:extLst>
          </p:cNvPr>
          <p:cNvSpPr>
            <a:spLocks noGrp="1"/>
          </p:cNvSpPr>
          <p:nvPr>
            <p:ph type="body" idx="1"/>
          </p:nvPr>
        </p:nvSpPr>
        <p:spPr>
          <a:xfrm>
            <a:off x="6821121" y="750094"/>
            <a:ext cx="4886325" cy="5136356"/>
          </a:xfrm>
        </p:spPr>
        <p:txBody>
          <a:bodyPr vert="horz" lIns="91440" tIns="45720" rIns="91440" bIns="45720" rtlCol="0" anchor="ctr">
            <a:normAutofit/>
          </a:bodyPr>
          <a:lstStyle/>
          <a:p>
            <a:pPr>
              <a:lnSpc>
                <a:spcPct val="110000"/>
              </a:lnSpc>
            </a:pPr>
            <a:r>
              <a:rPr lang="en-US" sz="3000" b="1"/>
              <a:t>Learning Outcomes: </a:t>
            </a:r>
          </a:p>
          <a:p>
            <a:pPr algn="just">
              <a:lnSpc>
                <a:spcPct val="110000"/>
              </a:lnSpc>
            </a:pPr>
            <a:r>
              <a:rPr lang="en-US" sz="2000" b="1"/>
              <a:t>Better understanding about the concept of digital marketing and its integration with traditional marketing. </a:t>
            </a:r>
          </a:p>
          <a:p>
            <a:pPr algn="just">
              <a:lnSpc>
                <a:spcPct val="110000"/>
              </a:lnSpc>
            </a:pPr>
            <a:r>
              <a:rPr lang="en-US" sz="2000" b="1"/>
              <a:t>Understanding about customer value journey in digital context and behavior  of online consumers. </a:t>
            </a:r>
          </a:p>
          <a:p>
            <a:pPr algn="just">
              <a:lnSpc>
                <a:spcPct val="110000"/>
              </a:lnSpc>
            </a:pPr>
            <a:r>
              <a:rPr lang="en-US" sz="2000" b="1"/>
              <a:t>Get knowledge about different tools and tactics for enhancing a website’s position and ranking with search engines. </a:t>
            </a:r>
          </a:p>
          <a:p>
            <a:pPr>
              <a:lnSpc>
                <a:spcPct val="110000"/>
              </a:lnSpc>
            </a:pPr>
            <a:r>
              <a:rPr lang="en-US" sz="2000"/>
              <a:t> </a:t>
            </a:r>
          </a:p>
        </p:txBody>
      </p:sp>
    </p:spTree>
    <p:extLst>
      <p:ext uri="{BB962C8B-B14F-4D97-AF65-F5344CB8AC3E}">
        <p14:creationId xmlns:p14="http://schemas.microsoft.com/office/powerpoint/2010/main" val="240593116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F50DE-8C6F-9938-5AAA-713FB2C6D7FB}"/>
              </a:ext>
            </a:extLst>
          </p:cNvPr>
          <p:cNvSpPr>
            <a:spLocks noGrp="1"/>
          </p:cNvSpPr>
          <p:nvPr>
            <p:ph type="title"/>
          </p:nvPr>
        </p:nvSpPr>
        <p:spPr/>
        <p:txBody>
          <a:bodyPr>
            <a:normAutofit fontScale="90000"/>
          </a:bodyPr>
          <a:lstStyle/>
          <a:p>
            <a:br>
              <a:rPr lang="en-IN"/>
            </a:br>
            <a:br>
              <a:rPr lang="en-IN"/>
            </a:br>
            <a:br>
              <a:rPr lang="en-IN"/>
            </a:br>
            <a:br>
              <a:rPr lang="en-IN"/>
            </a:br>
            <a:br>
              <a:rPr lang="en-IN"/>
            </a:br>
            <a:r>
              <a:rPr lang="en-IN"/>
              <a:t>Course Structure </a:t>
            </a:r>
            <a:br>
              <a:rPr lang="en-IN"/>
            </a:br>
            <a:r>
              <a:rPr lang="en-IN"/>
              <a:t>(2 Credit Course)</a:t>
            </a:r>
          </a:p>
        </p:txBody>
      </p:sp>
      <p:sp>
        <p:nvSpPr>
          <p:cNvPr id="3" name="Content Placeholder 2">
            <a:extLst>
              <a:ext uri="{FF2B5EF4-FFF2-40B4-BE49-F238E27FC236}">
                <a16:creationId xmlns:a16="http://schemas.microsoft.com/office/drawing/2014/main" id="{A13C1523-6C43-D2A7-ED1B-73B3C364B587}"/>
              </a:ext>
            </a:extLst>
          </p:cNvPr>
          <p:cNvSpPr>
            <a:spLocks noGrp="1"/>
          </p:cNvSpPr>
          <p:nvPr>
            <p:ph idx="1"/>
          </p:nvPr>
        </p:nvSpPr>
        <p:spPr>
          <a:blipFill>
            <a:blip r:embed="rId2"/>
            <a:tile tx="0" ty="0" sx="100000" sy="100000" flip="none" algn="tl"/>
          </a:blipFill>
        </p:spPr>
        <p:txBody>
          <a:bodyPr>
            <a:normAutofit/>
          </a:bodyPr>
          <a:lstStyle/>
          <a:p>
            <a:r>
              <a:rPr lang="en-IN" sz="2800" b="1"/>
              <a:t>Unit 1: Marketing in the digital Marketing</a:t>
            </a:r>
          </a:p>
          <a:p>
            <a:r>
              <a:rPr lang="en-IN" sz="2800" b="1"/>
              <a:t>Unit 2: Content and Email Marketing</a:t>
            </a:r>
          </a:p>
          <a:p>
            <a:r>
              <a:rPr lang="en-IN" sz="2800" b="1"/>
              <a:t>Unit 3: Social Media marketing and Display Marketing</a:t>
            </a:r>
          </a:p>
          <a:p>
            <a:r>
              <a:rPr lang="en-IN" sz="2800" b="1"/>
              <a:t>Unit 4: Search Engine Marketing</a:t>
            </a:r>
          </a:p>
        </p:txBody>
      </p:sp>
    </p:spTree>
    <p:extLst>
      <p:ext uri="{BB962C8B-B14F-4D97-AF65-F5344CB8AC3E}">
        <p14:creationId xmlns:p14="http://schemas.microsoft.com/office/powerpoint/2010/main" val="227422629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6D787-0AF8-FB2A-263F-CEB0E07D877E}"/>
              </a:ext>
            </a:extLst>
          </p:cNvPr>
          <p:cNvSpPr>
            <a:spLocks noGrp="1"/>
          </p:cNvSpPr>
          <p:nvPr>
            <p:ph type="title"/>
          </p:nvPr>
        </p:nvSpPr>
        <p:spPr/>
        <p:txBody>
          <a:bodyPr>
            <a:normAutofit fontScale="90000"/>
          </a:bodyPr>
          <a:lstStyle/>
          <a:p>
            <a:r>
              <a:rPr lang="en-IN"/>
              <a:t>Digital Marketing Career Opportunities</a:t>
            </a:r>
          </a:p>
        </p:txBody>
      </p:sp>
      <p:sp>
        <p:nvSpPr>
          <p:cNvPr id="3" name="Content Placeholder 2">
            <a:extLst>
              <a:ext uri="{FF2B5EF4-FFF2-40B4-BE49-F238E27FC236}">
                <a16:creationId xmlns:a16="http://schemas.microsoft.com/office/drawing/2014/main" id="{9AAB4530-4ADE-6194-66F6-C1D76BC1C693}"/>
              </a:ext>
            </a:extLst>
          </p:cNvPr>
          <p:cNvSpPr>
            <a:spLocks noGrp="1"/>
          </p:cNvSpPr>
          <p:nvPr>
            <p:ph idx="1"/>
          </p:nvPr>
        </p:nvSpPr>
        <p:spPr>
          <a:xfrm>
            <a:off x="484552" y="2576512"/>
            <a:ext cx="10869248" cy="5130573"/>
          </a:xfrm>
        </p:spPr>
        <p:txBody>
          <a:bodyPr>
            <a:normAutofit fontScale="92500" lnSpcReduction="10000"/>
          </a:bodyPr>
          <a:lstStyle/>
          <a:p>
            <a:pPr algn="just"/>
            <a:r>
              <a:rPr lang="en-US" sz="2400" b="0" i="0">
                <a:effectLst/>
                <a:latin typeface="Roboto" panose="02000000000000000000" pitchFamily="2" charset="0"/>
              </a:rPr>
              <a:t>One of the reasons a digital marketing career is so exciting is that because the field is constantly evolving as different platforms are introduced. A </a:t>
            </a:r>
            <a:r>
              <a:rPr lang="en-US" sz="2400" b="0" i="0" u="none" strike="noStrike">
                <a:effectLst/>
                <a:latin typeface="Roboto" panose="02000000000000000000" pitchFamily="2" charset="0"/>
                <a:hlinkClick r:id="rId3" tooltip="digital marketing manager">
                  <a:extLst>
                    <a:ext uri="{A12FA001-AC4F-418D-AE19-62706E023703}">
                      <ahyp:hlinkClr xmlns:ahyp="http://schemas.microsoft.com/office/drawing/2018/hyperlinkcolor" val="tx"/>
                    </a:ext>
                  </a:extLst>
                </a:hlinkClick>
              </a:rPr>
              <a:t>digital marketing manager</a:t>
            </a:r>
            <a:r>
              <a:rPr lang="en-US" sz="2400" b="0" i="0">
                <a:effectLst/>
                <a:latin typeface="Roboto" panose="02000000000000000000" pitchFamily="2" charset="0"/>
              </a:rPr>
              <a:t> is always scoping out trends and seeing how they impact discoverability.</a:t>
            </a:r>
          </a:p>
          <a:p>
            <a:pPr algn="just"/>
            <a:r>
              <a:rPr lang="en-US" sz="2400" b="0" i="0">
                <a:effectLst/>
                <a:latin typeface="Roboto" panose="02000000000000000000" pitchFamily="2" charset="0"/>
              </a:rPr>
              <a:t>Building experience in digital marketing encompasses just about every facet of a brand’s presence online. As search engines roll out new updates, digital marketing managers determine how they impact website rankings. From there, the entire marketing team works together to create a </a:t>
            </a:r>
            <a:r>
              <a:rPr lang="en-US" sz="2400" b="0" i="0" u="none" strike="noStrike">
                <a:effectLst/>
                <a:latin typeface="Roboto" panose="02000000000000000000" pitchFamily="2" charset="0"/>
                <a:hlinkClick r:id="rId4" tooltip="strategy">
                  <a:extLst>
                    <a:ext uri="{A12FA001-AC4F-418D-AE19-62706E023703}">
                      <ahyp:hlinkClr xmlns:ahyp="http://schemas.microsoft.com/office/drawing/2018/hyperlinkcolor" val="tx"/>
                    </a:ext>
                  </a:extLst>
                </a:hlinkClick>
              </a:rPr>
              <a:t>strategy</a:t>
            </a:r>
            <a:r>
              <a:rPr lang="en-US" sz="2400" b="0" i="0">
                <a:effectLst/>
                <a:latin typeface="Roboto" panose="02000000000000000000" pitchFamily="2" charset="0"/>
              </a:rPr>
              <a:t>.</a:t>
            </a:r>
          </a:p>
          <a:p>
            <a:pPr algn="ctr"/>
            <a:endParaRPr lang="en-US" sz="2400">
              <a:latin typeface="Roboto" panose="02000000000000000000" pitchFamily="2" charset="0"/>
            </a:endParaRPr>
          </a:p>
          <a:p>
            <a:pPr algn="ctr"/>
            <a:r>
              <a:rPr lang="en-US" sz="4800">
                <a:latin typeface="Roboto" panose="02000000000000000000" pitchFamily="2" charset="0"/>
              </a:rPr>
              <a:t>Thank You</a:t>
            </a:r>
            <a:endParaRPr lang="en-US" sz="4800" b="0" i="0">
              <a:effectLst/>
              <a:latin typeface="Roboto" panose="02000000000000000000" pitchFamily="2" charset="0"/>
            </a:endParaRPr>
          </a:p>
          <a:p>
            <a:br>
              <a:rPr lang="en-US"/>
            </a:br>
            <a:endParaRPr lang="en-IN"/>
          </a:p>
        </p:txBody>
      </p:sp>
    </p:spTree>
    <p:extLst>
      <p:ext uri="{BB962C8B-B14F-4D97-AF65-F5344CB8AC3E}">
        <p14:creationId xmlns:p14="http://schemas.microsoft.com/office/powerpoint/2010/main" val="798207869"/>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6D338-F233-90B9-C868-3E0E8EF7F32F}"/>
              </a:ext>
            </a:extLst>
          </p:cNvPr>
          <p:cNvSpPr>
            <a:spLocks noGrp="1"/>
          </p:cNvSpPr>
          <p:nvPr>
            <p:ph type="ctrTitle"/>
          </p:nvPr>
        </p:nvSpPr>
        <p:spPr/>
        <p:txBody>
          <a:bodyPr>
            <a:normAutofit fontScale="90000"/>
          </a:bodyPr>
          <a:lstStyle/>
          <a:p>
            <a:r>
              <a:rPr lang="en-IN"/>
              <a:t>Presentation on </a:t>
            </a:r>
            <a:br>
              <a:rPr lang="en-IN"/>
            </a:br>
            <a:r>
              <a:rPr lang="en-IN" b="1" u="sng"/>
              <a:t>Innovation and Entrepreneurship</a:t>
            </a:r>
            <a:br>
              <a:rPr lang="en-IN" b="1"/>
            </a:br>
            <a:r>
              <a:rPr lang="en-IN"/>
              <a:t>(SEC Paper)</a:t>
            </a:r>
          </a:p>
        </p:txBody>
      </p:sp>
      <p:sp>
        <p:nvSpPr>
          <p:cNvPr id="3" name="Subtitle 2">
            <a:extLst>
              <a:ext uri="{FF2B5EF4-FFF2-40B4-BE49-F238E27FC236}">
                <a16:creationId xmlns:a16="http://schemas.microsoft.com/office/drawing/2014/main" id="{4CA3E2F9-355D-01D7-A51D-B431EF929E46}"/>
              </a:ext>
            </a:extLst>
          </p:cNvPr>
          <p:cNvSpPr>
            <a:spLocks noGrp="1"/>
          </p:cNvSpPr>
          <p:nvPr>
            <p:ph type="subTitle" idx="1"/>
          </p:nvPr>
        </p:nvSpPr>
        <p:spPr>
          <a:xfrm>
            <a:off x="1524000" y="4629752"/>
            <a:ext cx="9144000" cy="1645920"/>
          </a:xfrm>
        </p:spPr>
        <p:txBody>
          <a:bodyPr>
            <a:normAutofit fontScale="92500" lnSpcReduction="10000"/>
          </a:bodyPr>
          <a:lstStyle/>
          <a:p>
            <a:pPr algn="r"/>
            <a:r>
              <a:rPr lang="en-IN"/>
              <a:t>Presented by:</a:t>
            </a:r>
          </a:p>
          <a:p>
            <a:pPr algn="r"/>
            <a:r>
              <a:rPr lang="en-IN" b="1"/>
              <a:t>Mrs .Mansi Kanojia</a:t>
            </a:r>
          </a:p>
          <a:p>
            <a:pPr algn="r"/>
            <a:r>
              <a:rPr lang="en-IN" b="1"/>
              <a:t>Assistant Professor</a:t>
            </a:r>
          </a:p>
          <a:p>
            <a:pPr algn="r"/>
            <a:r>
              <a:rPr lang="en-IN" b="1"/>
              <a:t>Department of Commerce</a:t>
            </a:r>
          </a:p>
        </p:txBody>
      </p:sp>
    </p:spTree>
    <p:extLst>
      <p:ext uri="{BB962C8B-B14F-4D97-AF65-F5344CB8AC3E}">
        <p14:creationId xmlns:p14="http://schemas.microsoft.com/office/powerpoint/2010/main" val="50258866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C5229BEE-E410-E32C-84DF-69F102698682}"/>
              </a:ext>
            </a:extLst>
          </p:cNvPr>
          <p:cNvGraphicFramePr/>
          <p:nvPr/>
        </p:nvGraphicFramePr>
        <p:xfrm>
          <a:off x="386080" y="202131"/>
          <a:ext cx="11472244" cy="6420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5059661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9E1CD-6831-C999-4C2C-DB199F0D3814}"/>
              </a:ext>
            </a:extLst>
          </p:cNvPr>
          <p:cNvSpPr>
            <a:spLocks noGrp="1"/>
          </p:cNvSpPr>
          <p:nvPr>
            <p:ph type="title"/>
          </p:nvPr>
        </p:nvSpPr>
        <p:spPr>
          <a:xfrm>
            <a:off x="838200" y="365125"/>
            <a:ext cx="10515600" cy="1203793"/>
          </a:xfrm>
        </p:spPr>
        <p:txBody>
          <a:bodyPr>
            <a:normAutofit fontScale="90000"/>
          </a:bodyPr>
          <a:lstStyle/>
          <a:p>
            <a:br>
              <a:rPr lang="en-IN"/>
            </a:br>
            <a:br>
              <a:rPr lang="en-IN" sz="1800">
                <a:effectLst/>
                <a:latin typeface="Times New Roman" panose="02020603050405020304" pitchFamily="18" charset="0"/>
                <a:ea typeface="Times New Roman" panose="02020603050405020304" pitchFamily="18" charset="0"/>
              </a:rPr>
            </a:br>
            <a:endParaRPr lang="en-IN"/>
          </a:p>
        </p:txBody>
      </p:sp>
      <p:graphicFrame>
        <p:nvGraphicFramePr>
          <p:cNvPr id="3" name="Diagram 2">
            <a:extLst>
              <a:ext uri="{FF2B5EF4-FFF2-40B4-BE49-F238E27FC236}">
                <a16:creationId xmlns:a16="http://schemas.microsoft.com/office/drawing/2014/main" id="{39433AA7-1A8C-C584-5A25-E713CC362EB8}"/>
              </a:ext>
            </a:extLst>
          </p:cNvPr>
          <p:cNvGraphicFramePr/>
          <p:nvPr/>
        </p:nvGraphicFramePr>
        <p:xfrm>
          <a:off x="2032000" y="1316432"/>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576B4F91-41DA-24BA-DA28-E84CC0CC30B1}"/>
              </a:ext>
            </a:extLst>
          </p:cNvPr>
          <p:cNvSpPr txBox="1"/>
          <p:nvPr/>
        </p:nvSpPr>
        <p:spPr>
          <a:xfrm>
            <a:off x="125128" y="105878"/>
            <a:ext cx="11983453"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5400" b="0" i="0" u="none" strike="noStrike" kern="1200" cap="none" spc="0" normalizeH="0" baseline="0" noProof="0">
                <a:ln>
                  <a:noFill/>
                </a:ln>
                <a:solidFill>
                  <a:prstClr val="black"/>
                </a:solidFill>
                <a:effectLst/>
                <a:uLnTx/>
                <a:uFillTx/>
                <a:latin typeface="Calibri"/>
                <a:cs typeface="Arial"/>
              </a:rPr>
              <a:t>Syllabus</a:t>
            </a:r>
          </a:p>
        </p:txBody>
      </p:sp>
    </p:spTree>
    <p:extLst>
      <p:ext uri="{BB962C8B-B14F-4D97-AF65-F5344CB8AC3E}">
        <p14:creationId xmlns:p14="http://schemas.microsoft.com/office/powerpoint/2010/main" val="325764044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55D64-966B-B006-B504-7693E04162C3}"/>
              </a:ext>
            </a:extLst>
          </p:cNvPr>
          <p:cNvSpPr>
            <a:spLocks noGrp="1"/>
          </p:cNvSpPr>
          <p:nvPr>
            <p:ph type="ctrTitle"/>
          </p:nvPr>
        </p:nvSpPr>
        <p:spPr/>
        <p:txBody>
          <a:bodyPr>
            <a:normAutofit fontScale="90000"/>
          </a:bodyPr>
          <a:lstStyle/>
          <a:p>
            <a:r>
              <a:rPr lang="en-US" sz="8800" b="1">
                <a:latin typeface="Times New Roman" panose="02020603050405020304" pitchFamily="18" charset="0"/>
                <a:cs typeface="Times New Roman" panose="02020603050405020304" pitchFamily="18" charset="0"/>
              </a:rPr>
              <a:t>Personal Financial Planning</a:t>
            </a:r>
          </a:p>
        </p:txBody>
      </p:sp>
      <p:sp>
        <p:nvSpPr>
          <p:cNvPr id="3" name="Subtitle 2">
            <a:extLst>
              <a:ext uri="{FF2B5EF4-FFF2-40B4-BE49-F238E27FC236}">
                <a16:creationId xmlns:a16="http://schemas.microsoft.com/office/drawing/2014/main" id="{127E9E41-12EC-BF4C-C4C9-42234E8A812F}"/>
              </a:ext>
            </a:extLst>
          </p:cNvPr>
          <p:cNvSpPr>
            <a:spLocks noGrp="1"/>
          </p:cNvSpPr>
          <p:nvPr>
            <p:ph type="subTitle" idx="1"/>
          </p:nvPr>
        </p:nvSpPr>
        <p:spPr>
          <a:xfrm>
            <a:off x="1133707" y="4170750"/>
            <a:ext cx="9144000" cy="2051630"/>
          </a:xfrm>
        </p:spPr>
        <p:txBody>
          <a:bodyPr>
            <a:normAutofit/>
          </a:bodyPr>
          <a:lstStyle/>
          <a:p>
            <a:pPr algn="l"/>
            <a:r>
              <a:rPr lang="en-US" b="1">
                <a:solidFill>
                  <a:schemeClr val="tx1">
                    <a:lumMod val="75000"/>
                    <a:lumOff val="25000"/>
                  </a:schemeClr>
                </a:solidFill>
                <a:latin typeface="Times New Roman" panose="02020603050405020304" pitchFamily="18" charset="0"/>
                <a:cs typeface="Times New Roman" panose="02020603050405020304" pitchFamily="18" charset="0"/>
              </a:rPr>
              <a:t>By Ms. Ritu Rani</a:t>
            </a:r>
          </a:p>
          <a:p>
            <a:pPr algn="l"/>
            <a:r>
              <a:rPr lang="en-US" b="1">
                <a:solidFill>
                  <a:schemeClr val="tx1">
                    <a:lumMod val="75000"/>
                    <a:lumOff val="25000"/>
                  </a:schemeClr>
                </a:solidFill>
                <a:latin typeface="Times New Roman" panose="02020603050405020304" pitchFamily="18" charset="0"/>
                <a:cs typeface="Times New Roman" panose="02020603050405020304" pitchFamily="18" charset="0"/>
              </a:rPr>
              <a:t>Assistant Professor</a:t>
            </a:r>
          </a:p>
          <a:p>
            <a:pPr algn="l"/>
            <a:r>
              <a:rPr lang="en-US" b="1">
                <a:solidFill>
                  <a:schemeClr val="tx1">
                    <a:lumMod val="75000"/>
                    <a:lumOff val="25000"/>
                  </a:schemeClr>
                </a:solidFill>
                <a:latin typeface="Times New Roman" panose="02020603050405020304" pitchFamily="18" charset="0"/>
                <a:cs typeface="Times New Roman" panose="02020603050405020304" pitchFamily="18" charset="0"/>
              </a:rPr>
              <a:t>Department of Commerce</a:t>
            </a:r>
          </a:p>
          <a:p>
            <a:pPr algn="l"/>
            <a:r>
              <a:rPr lang="en-US" b="1">
                <a:solidFill>
                  <a:schemeClr val="tx1">
                    <a:lumMod val="75000"/>
                    <a:lumOff val="25000"/>
                  </a:schemeClr>
                </a:solidFill>
                <a:latin typeface="Times New Roman" panose="02020603050405020304" pitchFamily="18" charset="0"/>
                <a:cs typeface="Times New Roman" panose="02020603050405020304" pitchFamily="18" charset="0"/>
              </a:rPr>
              <a:t>Daulat Ram College, University of Delhi</a:t>
            </a:r>
          </a:p>
        </p:txBody>
      </p:sp>
    </p:spTree>
    <p:extLst>
      <p:ext uri="{BB962C8B-B14F-4D97-AF65-F5344CB8AC3E}">
        <p14:creationId xmlns:p14="http://schemas.microsoft.com/office/powerpoint/2010/main" val="70945955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3736E-7BFD-2ABF-4CDD-F5BB73E3C3AA}"/>
              </a:ext>
            </a:extLst>
          </p:cNvPr>
          <p:cNvSpPr>
            <a:spLocks noGrp="1"/>
          </p:cNvSpPr>
          <p:nvPr>
            <p:ph type="title"/>
          </p:nvPr>
        </p:nvSpPr>
        <p:spPr>
          <a:xfrm>
            <a:off x="228600" y="365125"/>
            <a:ext cx="10515600" cy="1325563"/>
          </a:xfrm>
        </p:spPr>
        <p:txBody>
          <a:bodyPr>
            <a:normAutofit/>
          </a:bodyPr>
          <a:lstStyle/>
          <a:p>
            <a:r>
              <a:rPr lang="en-US" sz="4800" b="1" dirty="0"/>
              <a:t>Eligibility Criteria</a:t>
            </a:r>
            <a:endParaRPr lang="en-IN" sz="4800" b="1" dirty="0"/>
          </a:p>
        </p:txBody>
      </p:sp>
      <p:graphicFrame>
        <p:nvGraphicFramePr>
          <p:cNvPr id="5" name="Content Placeholder 4">
            <a:extLst>
              <a:ext uri="{FF2B5EF4-FFF2-40B4-BE49-F238E27FC236}">
                <a16:creationId xmlns:a16="http://schemas.microsoft.com/office/drawing/2014/main" id="{BE6126D5-5A3B-A9C7-16A4-7F884CD83B1A}"/>
              </a:ext>
            </a:extLst>
          </p:cNvPr>
          <p:cNvGraphicFramePr>
            <a:graphicFrameLocks noGrp="1"/>
          </p:cNvGraphicFramePr>
          <p:nvPr>
            <p:ph idx="1"/>
            <p:extLst>
              <p:ext uri="{D42A27DB-BD31-4B8C-83A1-F6EECF244321}">
                <p14:modId xmlns:p14="http://schemas.microsoft.com/office/powerpoint/2010/main" val="1782391010"/>
              </p:ext>
            </p:extLst>
          </p:nvPr>
        </p:nvGraphicFramePr>
        <p:xfrm>
          <a:off x="1876425" y="2748491"/>
          <a:ext cx="9201150" cy="3584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a:extLst>
              <a:ext uri="{FF2B5EF4-FFF2-40B4-BE49-F238E27FC236}">
                <a16:creationId xmlns:a16="http://schemas.microsoft.com/office/drawing/2014/main" id="{885E44B9-01E0-61A5-0950-1958AED43420}"/>
              </a:ext>
            </a:extLst>
          </p:cNvPr>
          <p:cNvGraphicFramePr/>
          <p:nvPr>
            <p:extLst>
              <p:ext uri="{D42A27DB-BD31-4B8C-83A1-F6EECF244321}">
                <p14:modId xmlns:p14="http://schemas.microsoft.com/office/powerpoint/2010/main" val="3233253275"/>
              </p:ext>
            </p:extLst>
          </p:nvPr>
        </p:nvGraphicFramePr>
        <p:xfrm>
          <a:off x="2257425" y="344752"/>
          <a:ext cx="8961438" cy="459792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2898293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8D1B5F-E07C-6E17-B4FB-13A89EEF6C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954107" cy="6858000"/>
          </a:xfrm>
          <a:prstGeom prst="rect">
            <a:avLst/>
          </a:prstGeom>
        </p:spPr>
      </p:pic>
    </p:spTree>
    <p:extLst>
      <p:ext uri="{BB962C8B-B14F-4D97-AF65-F5344CB8AC3E}">
        <p14:creationId xmlns:p14="http://schemas.microsoft.com/office/powerpoint/2010/main" val="250389223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FE811-705A-FF45-F9EE-D538214024F2}"/>
              </a:ext>
            </a:extLst>
          </p:cNvPr>
          <p:cNvSpPr>
            <a:spLocks noGrp="1"/>
          </p:cNvSpPr>
          <p:nvPr>
            <p:ph type="title"/>
          </p:nvPr>
        </p:nvSpPr>
        <p:spPr/>
        <p:txBody>
          <a:bodyPr>
            <a:normAutofit/>
          </a:bodyPr>
          <a:lstStyle/>
          <a:p>
            <a:r>
              <a:rPr lang="en-US" sz="6000" b="1">
                <a:latin typeface="Times New Roman" panose="02020603050405020304" pitchFamily="18" charset="0"/>
                <a:cs typeface="Times New Roman" panose="02020603050405020304" pitchFamily="18" charset="0"/>
              </a:rPr>
              <a:t>Syllabus</a:t>
            </a:r>
          </a:p>
        </p:txBody>
      </p:sp>
      <p:sp>
        <p:nvSpPr>
          <p:cNvPr id="3" name="Content Placeholder 2">
            <a:extLst>
              <a:ext uri="{FF2B5EF4-FFF2-40B4-BE49-F238E27FC236}">
                <a16:creationId xmlns:a16="http://schemas.microsoft.com/office/drawing/2014/main" id="{3C59AE1E-1CE3-4225-05D1-2005458BAD51}"/>
              </a:ext>
            </a:extLst>
          </p:cNvPr>
          <p:cNvSpPr>
            <a:spLocks noGrp="1"/>
          </p:cNvSpPr>
          <p:nvPr>
            <p:ph idx="1"/>
          </p:nvPr>
        </p:nvSpPr>
        <p:spPr/>
        <p:txBody>
          <a:bodyPr>
            <a:normAutofit/>
          </a:bodyPr>
          <a:lstStyle/>
          <a:p>
            <a:pPr marL="803275" indent="-803275">
              <a:buFont typeface="Wingdings" panose="05000000000000000000" pitchFamily="2" charset="2"/>
              <a:buChar char="ü"/>
            </a:pPr>
            <a:r>
              <a:rPr lang="en-US" sz="4400">
                <a:latin typeface="Times New Roman" panose="02020603050405020304" pitchFamily="18" charset="0"/>
                <a:cs typeface="Times New Roman" panose="02020603050405020304" pitchFamily="18" charset="0"/>
              </a:rPr>
              <a:t>Unit 1: Introduction to Financial Planning</a:t>
            </a:r>
          </a:p>
          <a:p>
            <a:pPr marL="803275" indent="-803275">
              <a:buFont typeface="Wingdings" panose="05000000000000000000" pitchFamily="2" charset="2"/>
              <a:buChar char="ü"/>
            </a:pPr>
            <a:r>
              <a:rPr lang="en-US" sz="4400">
                <a:latin typeface="Times New Roman" panose="02020603050405020304" pitchFamily="18" charset="0"/>
                <a:cs typeface="Times New Roman" panose="02020603050405020304" pitchFamily="18" charset="0"/>
              </a:rPr>
              <a:t>Unit 2: Investment Planning</a:t>
            </a:r>
          </a:p>
          <a:p>
            <a:pPr marL="803275" indent="-803275">
              <a:buFont typeface="Wingdings" panose="05000000000000000000" pitchFamily="2" charset="2"/>
              <a:buChar char="ü"/>
            </a:pPr>
            <a:r>
              <a:rPr lang="en-US" sz="4400">
                <a:latin typeface="Times New Roman" panose="02020603050405020304" pitchFamily="18" charset="0"/>
                <a:cs typeface="Times New Roman" panose="02020603050405020304" pitchFamily="18" charset="0"/>
              </a:rPr>
              <a:t>Unit 3: Personal Tax Planning</a:t>
            </a:r>
          </a:p>
          <a:p>
            <a:pPr marL="803275" indent="-803275">
              <a:buFont typeface="Wingdings" panose="05000000000000000000" pitchFamily="2" charset="2"/>
              <a:buChar char="ü"/>
            </a:pPr>
            <a:r>
              <a:rPr lang="en-US" sz="4400">
                <a:latin typeface="Times New Roman" panose="02020603050405020304" pitchFamily="18" charset="0"/>
                <a:cs typeface="Times New Roman" panose="02020603050405020304" pitchFamily="18" charset="0"/>
              </a:rPr>
              <a:t>Unit 4: Insurance Planning</a:t>
            </a:r>
          </a:p>
          <a:p>
            <a:pPr marL="803275" indent="-803275">
              <a:buFont typeface="Wingdings" panose="05000000000000000000" pitchFamily="2" charset="2"/>
              <a:buChar char="ü"/>
            </a:pPr>
            <a:r>
              <a:rPr lang="en-US" sz="4400">
                <a:latin typeface="Times New Roman" panose="02020603050405020304" pitchFamily="18" charset="0"/>
                <a:cs typeface="Times New Roman" panose="02020603050405020304" pitchFamily="18" charset="0"/>
              </a:rPr>
              <a:t>Unit 5: Retirement Benefits Planning</a:t>
            </a:r>
          </a:p>
        </p:txBody>
      </p:sp>
    </p:spTree>
    <p:extLst>
      <p:ext uri="{BB962C8B-B14F-4D97-AF65-F5344CB8AC3E}">
        <p14:creationId xmlns:p14="http://schemas.microsoft.com/office/powerpoint/2010/main" val="408917489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CF6D2-51D1-804A-B662-BBDD185ECFEC}"/>
              </a:ext>
            </a:extLst>
          </p:cNvPr>
          <p:cNvSpPr>
            <a:spLocks noGrp="1"/>
          </p:cNvSpPr>
          <p:nvPr>
            <p:ph type="title"/>
          </p:nvPr>
        </p:nvSpPr>
        <p:spPr/>
        <p:txBody>
          <a:bodyPr>
            <a:normAutofit/>
          </a:bodyPr>
          <a:lstStyle/>
          <a:p>
            <a:r>
              <a:rPr lang="en-US" sz="6600" b="1">
                <a:latin typeface="Times New Roman" panose="02020603050405020304" pitchFamily="18" charset="0"/>
                <a:cs typeface="Times New Roman" panose="02020603050405020304" pitchFamily="18" charset="0"/>
              </a:rPr>
              <a:t>Personal Financial Planning</a:t>
            </a:r>
          </a:p>
        </p:txBody>
      </p:sp>
      <p:sp>
        <p:nvSpPr>
          <p:cNvPr id="3" name="Content Placeholder 2">
            <a:extLst>
              <a:ext uri="{FF2B5EF4-FFF2-40B4-BE49-F238E27FC236}">
                <a16:creationId xmlns:a16="http://schemas.microsoft.com/office/drawing/2014/main" id="{57832810-2B0D-A335-46AC-944450444F22}"/>
              </a:ext>
            </a:extLst>
          </p:cNvPr>
          <p:cNvSpPr>
            <a:spLocks noGrp="1"/>
          </p:cNvSpPr>
          <p:nvPr>
            <p:ph idx="1"/>
          </p:nvPr>
        </p:nvSpPr>
        <p:spPr/>
        <p:txBody>
          <a:bodyPr>
            <a:normAutofit/>
          </a:bodyPr>
          <a:lstStyle/>
          <a:p>
            <a:r>
              <a:rPr lang="en-US" sz="4800">
                <a:latin typeface="Times New Roman" panose="02020603050405020304" pitchFamily="18" charset="0"/>
                <a:cs typeface="Times New Roman" panose="02020603050405020304" pitchFamily="18" charset="0"/>
              </a:rPr>
              <a:t>It is the process of planning your spending, financing and investing to optimize your financial situation.</a:t>
            </a:r>
          </a:p>
          <a:p>
            <a:r>
              <a:rPr lang="en-US" sz="4800">
                <a:latin typeface="Times New Roman" panose="02020603050405020304" pitchFamily="18" charset="0"/>
                <a:cs typeface="Times New Roman" panose="02020603050405020304" pitchFamily="18" charset="0"/>
              </a:rPr>
              <a:t>An understanding of personal finance is beneficial to you in many ways :</a:t>
            </a:r>
          </a:p>
        </p:txBody>
      </p:sp>
    </p:spTree>
    <p:extLst>
      <p:ext uri="{BB962C8B-B14F-4D97-AF65-F5344CB8AC3E}">
        <p14:creationId xmlns:p14="http://schemas.microsoft.com/office/powerpoint/2010/main" val="291138085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EE08C-9543-14AD-12F8-BCCFEE784ABC}"/>
              </a:ext>
            </a:extLst>
          </p:cNvPr>
          <p:cNvSpPr>
            <a:spLocks noGrp="1"/>
          </p:cNvSpPr>
          <p:nvPr>
            <p:ph type="title"/>
          </p:nvPr>
        </p:nvSpPr>
        <p:spPr/>
        <p:txBody>
          <a:bodyPr/>
          <a:lstStyle/>
          <a:p>
            <a:r>
              <a:rPr lang="en-US" b="1">
                <a:latin typeface="Times New Roman" panose="02020603050405020304" pitchFamily="18" charset="0"/>
                <a:cs typeface="Times New Roman" panose="02020603050405020304" pitchFamily="18" charset="0"/>
              </a:rPr>
              <a:t>Make your own financial decisions :-</a:t>
            </a:r>
          </a:p>
        </p:txBody>
      </p:sp>
      <p:sp>
        <p:nvSpPr>
          <p:cNvPr id="3" name="Content Placeholder 2">
            <a:extLst>
              <a:ext uri="{FF2B5EF4-FFF2-40B4-BE49-F238E27FC236}">
                <a16:creationId xmlns:a16="http://schemas.microsoft.com/office/drawing/2014/main" id="{8EB22E47-88C9-6D7E-0EAE-1F837188CD5E}"/>
              </a:ext>
            </a:extLst>
          </p:cNvPr>
          <p:cNvSpPr>
            <a:spLocks noGrp="1"/>
          </p:cNvSpPr>
          <p:nvPr>
            <p:ph idx="1"/>
          </p:nvPr>
        </p:nvSpPr>
        <p:spPr/>
        <p:txBody>
          <a:bodyPr>
            <a:normAutofit fontScale="62500" lnSpcReduction="20000"/>
          </a:bodyPr>
          <a:lstStyle/>
          <a:p>
            <a:pPr marL="0" indent="0">
              <a:buNone/>
            </a:pPr>
            <a:r>
              <a:rPr lang="en-US" sz="3600">
                <a:latin typeface="Times New Roman" panose="02020603050405020304" pitchFamily="18" charset="0"/>
                <a:cs typeface="Times New Roman" panose="02020603050405020304" pitchFamily="18" charset="0"/>
              </a:rPr>
              <a:t>The specific advantages of personal financial planning include</a:t>
            </a:r>
          </a:p>
          <a:p>
            <a:pPr marL="0" indent="0">
              <a:buNone/>
            </a:pPr>
            <a:endParaRPr lang="en-US" sz="3600">
              <a:latin typeface="Times New Roman" panose="02020603050405020304" pitchFamily="18" charset="0"/>
              <a:cs typeface="Times New Roman" panose="02020603050405020304" pitchFamily="18" charset="0"/>
            </a:endParaRPr>
          </a:p>
          <a:p>
            <a:pPr marL="714375" indent="-446088">
              <a:buFont typeface="Wingdings" panose="05000000000000000000" pitchFamily="2" charset="2"/>
              <a:buChar char="ü"/>
              <a:tabLst>
                <a:tab pos="892175" algn="l"/>
              </a:tabLst>
            </a:pPr>
            <a:r>
              <a:rPr lang="en-US" sz="4000">
                <a:latin typeface="Times New Roman" panose="02020603050405020304" pitchFamily="18" charset="0"/>
                <a:cs typeface="Times New Roman" panose="02020603050405020304" pitchFamily="18" charset="0"/>
              </a:rPr>
              <a:t>Increased effectiveness in obtaining, using and protecting your financial resources throughout your lifetime.</a:t>
            </a:r>
          </a:p>
          <a:p>
            <a:pPr marL="714375" indent="-446088">
              <a:buFont typeface="Wingdings" panose="05000000000000000000" pitchFamily="2" charset="2"/>
              <a:buChar char="ü"/>
              <a:tabLst>
                <a:tab pos="892175" algn="l"/>
              </a:tabLst>
            </a:pPr>
            <a:r>
              <a:rPr lang="en-US" sz="4000">
                <a:latin typeface="Times New Roman" panose="02020603050405020304" pitchFamily="18" charset="0"/>
                <a:cs typeface="Times New Roman" panose="02020603050405020304" pitchFamily="18" charset="0"/>
              </a:rPr>
              <a:t>Increase control of your financial affairs by avoiding excessive debt, bankruptcy and dependence on others for economics security.</a:t>
            </a:r>
          </a:p>
          <a:p>
            <a:pPr marL="714375" indent="-446088">
              <a:buFont typeface="Wingdings" panose="05000000000000000000" pitchFamily="2" charset="2"/>
              <a:buChar char="ü"/>
              <a:tabLst>
                <a:tab pos="892175" algn="l"/>
              </a:tabLst>
            </a:pPr>
            <a:r>
              <a:rPr lang="en-US" sz="4000">
                <a:latin typeface="Times New Roman" panose="02020603050405020304" pitchFamily="18" charset="0"/>
                <a:cs typeface="Times New Roman" panose="02020603050405020304" pitchFamily="18" charset="0"/>
              </a:rPr>
              <a:t>Improved personal relationship resulting from well-planned and effectively communicated financial decisions.</a:t>
            </a:r>
          </a:p>
          <a:p>
            <a:pPr marL="714375" indent="-446088">
              <a:buFont typeface="Wingdings" panose="05000000000000000000" pitchFamily="2" charset="2"/>
              <a:buChar char="ü"/>
              <a:tabLst>
                <a:tab pos="892175" algn="l"/>
              </a:tabLst>
            </a:pPr>
            <a:r>
              <a:rPr lang="en-US" sz="4000">
                <a:latin typeface="Times New Roman" panose="02020603050405020304" pitchFamily="18" charset="0"/>
                <a:cs typeface="Times New Roman" panose="02020603050405020304" pitchFamily="18" charset="0"/>
              </a:rPr>
              <a:t>Essence of freedom from financial worries obtained by looking to the future, anticipating expenses and achieving your personal economic goals.</a:t>
            </a:r>
          </a:p>
          <a:p>
            <a:pPr marL="714375" indent="-446088">
              <a:buFont typeface="Wingdings" panose="05000000000000000000" pitchFamily="2" charset="2"/>
              <a:buChar char="ü"/>
              <a:tabLst>
                <a:tab pos="892175" algn="l"/>
              </a:tabLst>
            </a:pPr>
            <a:r>
              <a:rPr lang="en-US" sz="4000">
                <a:latin typeface="Times New Roman" panose="02020603050405020304" pitchFamily="18" charset="0"/>
                <a:cs typeface="Times New Roman" panose="02020603050405020304" pitchFamily="18" charset="0"/>
              </a:rPr>
              <a:t>Enhance the quality of your life and increase your satisfaction by reducing uncertainty about your future needs and resources</a:t>
            </a:r>
            <a:r>
              <a:rPr lang="en-US" sz="3400"/>
              <a:t>.</a:t>
            </a:r>
          </a:p>
        </p:txBody>
      </p:sp>
    </p:spTree>
    <p:extLst>
      <p:ext uri="{BB962C8B-B14F-4D97-AF65-F5344CB8AC3E}">
        <p14:creationId xmlns:p14="http://schemas.microsoft.com/office/powerpoint/2010/main" val="173467946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CED3D-7346-0A05-720F-84B31961EAF5}"/>
              </a:ext>
            </a:extLst>
          </p:cNvPr>
          <p:cNvSpPr>
            <a:spLocks noGrp="1"/>
          </p:cNvSpPr>
          <p:nvPr>
            <p:ph type="title"/>
          </p:nvPr>
        </p:nvSpPr>
        <p:spPr/>
        <p:txBody>
          <a:bodyPr>
            <a:normAutofit fontScale="90000"/>
          </a:bodyPr>
          <a:lstStyle/>
          <a:p>
            <a:r>
              <a:rPr lang="en-US" sz="5400" b="1">
                <a:latin typeface="Times New Roman" panose="02020603050405020304" pitchFamily="18" charset="0"/>
                <a:cs typeface="Times New Roman" panose="02020603050405020304" pitchFamily="18" charset="0"/>
              </a:rPr>
              <a:t>Judge the advice of Financial Advisors</a:t>
            </a:r>
          </a:p>
        </p:txBody>
      </p:sp>
      <p:sp>
        <p:nvSpPr>
          <p:cNvPr id="3" name="Content Placeholder 2">
            <a:extLst>
              <a:ext uri="{FF2B5EF4-FFF2-40B4-BE49-F238E27FC236}">
                <a16:creationId xmlns:a16="http://schemas.microsoft.com/office/drawing/2014/main" id="{B6D51036-8DB2-C711-9D13-92D6678441E8}"/>
              </a:ext>
            </a:extLst>
          </p:cNvPr>
          <p:cNvSpPr>
            <a:spLocks noGrp="1"/>
          </p:cNvSpPr>
          <p:nvPr>
            <p:ph idx="1"/>
          </p:nvPr>
        </p:nvSpPr>
        <p:spPr/>
        <p:txBody>
          <a:bodyPr>
            <a:normAutofit fontScale="92500" lnSpcReduction="20000"/>
          </a:bodyPr>
          <a:lstStyle/>
          <a:p>
            <a:pPr marL="534988" indent="-446088">
              <a:buFont typeface="Wingdings" panose="05000000000000000000" pitchFamily="2" charset="2"/>
              <a:buChar char="ü"/>
            </a:pPr>
            <a:r>
              <a:rPr lang="en-US" sz="4000">
                <a:latin typeface="Times New Roman" panose="02020603050405020304" pitchFamily="18" charset="0"/>
                <a:cs typeface="Times New Roman" panose="02020603050405020304" pitchFamily="18" charset="0"/>
              </a:rPr>
              <a:t>The personal financial planning process will enable you to make inform decisions about your spending, saving, financing and investment.</a:t>
            </a:r>
          </a:p>
          <a:p>
            <a:pPr marL="534988" indent="-446088">
              <a:buFont typeface="Wingdings" panose="05000000000000000000" pitchFamily="2" charset="2"/>
              <a:buChar char="ü"/>
            </a:pPr>
            <a:r>
              <a:rPr lang="en-US" sz="4000">
                <a:latin typeface="Times New Roman" panose="02020603050405020304" pitchFamily="18" charset="0"/>
                <a:cs typeface="Times New Roman" panose="02020603050405020304" pitchFamily="18" charset="0"/>
              </a:rPr>
              <a:t>Neverthless, you may prefer to rely on advice from various types of financial advisors.</a:t>
            </a:r>
          </a:p>
          <a:p>
            <a:pPr marL="534988" indent="-446088">
              <a:buFont typeface="Wingdings" panose="05000000000000000000" pitchFamily="2" charset="2"/>
              <a:buChar char="ü"/>
            </a:pPr>
            <a:r>
              <a:rPr lang="en-US" sz="4000">
                <a:latin typeface="Times New Roman" panose="02020603050405020304" pitchFamily="18" charset="0"/>
                <a:cs typeface="Times New Roman" panose="02020603050405020304" pitchFamily="18" charset="0"/>
              </a:rPr>
              <a:t>An understanding of personal finance allow you to judge the guidance of financial advisors and to determine whether the advice is in your best interest (or in their best interest).</a:t>
            </a:r>
          </a:p>
        </p:txBody>
      </p:sp>
    </p:spTree>
    <p:extLst>
      <p:ext uri="{BB962C8B-B14F-4D97-AF65-F5344CB8AC3E}">
        <p14:creationId xmlns:p14="http://schemas.microsoft.com/office/powerpoint/2010/main" val="215250150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B1FE1-2EFB-37D7-76E9-61A7AFEC35BA}"/>
              </a:ext>
            </a:extLst>
          </p:cNvPr>
          <p:cNvSpPr>
            <a:spLocks noGrp="1"/>
          </p:cNvSpPr>
          <p:nvPr>
            <p:ph type="title"/>
          </p:nvPr>
        </p:nvSpPr>
        <p:spPr/>
        <p:txBody>
          <a:bodyPr>
            <a:normAutofit/>
          </a:bodyPr>
          <a:lstStyle/>
          <a:p>
            <a:r>
              <a:rPr lang="en-US" sz="5400" b="1">
                <a:latin typeface="Times New Roman" panose="02020603050405020304" pitchFamily="18" charset="0"/>
                <a:cs typeface="Times New Roman" panose="02020603050405020304" pitchFamily="18" charset="0"/>
              </a:rPr>
              <a:t>Become a Financial Advisor</a:t>
            </a:r>
          </a:p>
        </p:txBody>
      </p:sp>
      <p:sp>
        <p:nvSpPr>
          <p:cNvPr id="3" name="Content Placeholder 2">
            <a:extLst>
              <a:ext uri="{FF2B5EF4-FFF2-40B4-BE49-F238E27FC236}">
                <a16:creationId xmlns:a16="http://schemas.microsoft.com/office/drawing/2014/main" id="{886FD752-BC9D-9005-59CA-3DEE6CA5261A}"/>
              </a:ext>
            </a:extLst>
          </p:cNvPr>
          <p:cNvSpPr>
            <a:spLocks noGrp="1"/>
          </p:cNvSpPr>
          <p:nvPr>
            <p:ph idx="1"/>
          </p:nvPr>
        </p:nvSpPr>
        <p:spPr/>
        <p:txBody>
          <a:bodyPr>
            <a:normAutofit/>
          </a:bodyPr>
          <a:lstStyle/>
          <a:p>
            <a:pPr marL="892175" indent="-803275">
              <a:buFont typeface="Wingdings" panose="05000000000000000000" pitchFamily="2" charset="2"/>
              <a:buChar char="ü"/>
              <a:tabLst>
                <a:tab pos="88900" algn="l"/>
                <a:tab pos="534988" algn="l"/>
                <a:tab pos="803275" algn="l"/>
              </a:tabLst>
            </a:pPr>
            <a:r>
              <a:rPr lang="en-US" sz="4000">
                <a:latin typeface="Times New Roman" panose="02020603050405020304" pitchFamily="18" charset="0"/>
                <a:cs typeface="Times New Roman" panose="02020603050405020304" pitchFamily="18" charset="0"/>
              </a:rPr>
              <a:t>An understanding of personal finance may interest you in pursuing a career as a financial advisor.</a:t>
            </a:r>
          </a:p>
          <a:p>
            <a:pPr marL="892175" indent="-803275">
              <a:buFont typeface="Wingdings" panose="05000000000000000000" pitchFamily="2" charset="2"/>
              <a:buChar char="ü"/>
              <a:tabLst>
                <a:tab pos="88900" algn="l"/>
                <a:tab pos="534988" algn="l"/>
                <a:tab pos="803275" algn="l"/>
              </a:tabLst>
            </a:pPr>
            <a:r>
              <a:rPr lang="en-US" sz="4000">
                <a:latin typeface="Times New Roman" panose="02020603050405020304" pitchFamily="18" charset="0"/>
                <a:cs typeface="Times New Roman" panose="02020603050405020304" pitchFamily="18" charset="0"/>
              </a:rPr>
              <a:t>Financial Advisors are in demand because many people lack an understanding of personal finance or are not interested in making their own financial decisions.</a:t>
            </a:r>
          </a:p>
        </p:txBody>
      </p:sp>
    </p:spTree>
    <p:extLst>
      <p:ext uri="{BB962C8B-B14F-4D97-AF65-F5344CB8AC3E}">
        <p14:creationId xmlns:p14="http://schemas.microsoft.com/office/powerpoint/2010/main" val="1183007842"/>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7908E-A248-9420-60A7-9EF9A7CC7738}"/>
              </a:ext>
            </a:extLst>
          </p:cNvPr>
          <p:cNvSpPr>
            <a:spLocks noGrp="1"/>
          </p:cNvSpPr>
          <p:nvPr>
            <p:ph type="title"/>
          </p:nvPr>
        </p:nvSpPr>
        <p:spPr/>
        <p:txBody>
          <a:bodyPr>
            <a:normAutofit/>
          </a:bodyPr>
          <a:lstStyle/>
          <a:p>
            <a:r>
              <a:rPr lang="en-US" sz="6600" b="1">
                <a:latin typeface="Times New Roman" panose="02020603050405020304" pitchFamily="18" charset="0"/>
                <a:cs typeface="Times New Roman" panose="02020603050405020304" pitchFamily="18" charset="0"/>
              </a:rPr>
              <a:t>Objectives </a:t>
            </a:r>
          </a:p>
        </p:txBody>
      </p:sp>
      <p:sp>
        <p:nvSpPr>
          <p:cNvPr id="3" name="Content Placeholder 2">
            <a:extLst>
              <a:ext uri="{FF2B5EF4-FFF2-40B4-BE49-F238E27FC236}">
                <a16:creationId xmlns:a16="http://schemas.microsoft.com/office/drawing/2014/main" id="{39B27D4B-36A5-6033-0CEA-DD2839195EB0}"/>
              </a:ext>
            </a:extLst>
          </p:cNvPr>
          <p:cNvSpPr>
            <a:spLocks noGrp="1"/>
          </p:cNvSpPr>
          <p:nvPr>
            <p:ph idx="1"/>
          </p:nvPr>
        </p:nvSpPr>
        <p:spPr>
          <a:xfrm>
            <a:off x="838200" y="1870230"/>
            <a:ext cx="10515600" cy="4564024"/>
          </a:xfrm>
        </p:spPr>
        <p:txBody>
          <a:bodyPr>
            <a:normAutofit lnSpcReduction="10000"/>
          </a:bodyPr>
          <a:lstStyle/>
          <a:p>
            <a:pPr marL="0" indent="0">
              <a:buNone/>
            </a:pPr>
            <a:r>
              <a:rPr lang="en-US">
                <a:latin typeface="Times New Roman" panose="02020603050405020304" pitchFamily="18" charset="0"/>
                <a:cs typeface="Times New Roman" panose="02020603050405020304" pitchFamily="18" charset="0"/>
              </a:rPr>
              <a:t>The Learning Objectives of this course are as follows: </a:t>
            </a:r>
          </a:p>
          <a:p>
            <a:pPr marL="714375" indent="-714375">
              <a:buFont typeface="Wingdings" panose="05000000000000000000" pitchFamily="2" charset="2"/>
              <a:buChar char="q"/>
            </a:pPr>
            <a:r>
              <a:rPr lang="en-US">
                <a:latin typeface="Times New Roman" panose="02020603050405020304" pitchFamily="18" charset="0"/>
                <a:cs typeface="Times New Roman" panose="02020603050405020304" pitchFamily="18" charset="0"/>
              </a:rPr>
              <a:t>To familiarize with different aspects of personal financial planning like</a:t>
            </a:r>
          </a:p>
          <a:p>
            <a:pPr marL="1160463" indent="-536575">
              <a:buFont typeface="Wingdings" panose="05000000000000000000" pitchFamily="2" charset="2"/>
              <a:buChar char="ü"/>
            </a:pPr>
            <a:r>
              <a:rPr lang="en-US">
                <a:latin typeface="Times New Roman" panose="02020603050405020304" pitchFamily="18" charset="0"/>
                <a:cs typeface="Times New Roman" panose="02020603050405020304" pitchFamily="18" charset="0"/>
              </a:rPr>
              <a:t> Savings, </a:t>
            </a:r>
          </a:p>
          <a:p>
            <a:pPr marL="1160463" indent="-536575">
              <a:buFont typeface="Wingdings" panose="05000000000000000000" pitchFamily="2" charset="2"/>
              <a:buChar char="ü"/>
            </a:pPr>
            <a:r>
              <a:rPr lang="en-US">
                <a:latin typeface="Times New Roman" panose="02020603050405020304" pitchFamily="18" charset="0"/>
                <a:cs typeface="Times New Roman" panose="02020603050405020304" pitchFamily="18" charset="0"/>
              </a:rPr>
              <a:t> Investment, </a:t>
            </a:r>
          </a:p>
          <a:p>
            <a:pPr marL="1160463" indent="-536575">
              <a:buFont typeface="Wingdings" panose="05000000000000000000" pitchFamily="2" charset="2"/>
              <a:buChar char="ü"/>
            </a:pPr>
            <a:r>
              <a:rPr lang="en-US">
                <a:latin typeface="Times New Roman" panose="02020603050405020304" pitchFamily="18" charset="0"/>
                <a:cs typeface="Times New Roman" panose="02020603050405020304" pitchFamily="18" charset="0"/>
              </a:rPr>
              <a:t> Taxation, </a:t>
            </a:r>
          </a:p>
          <a:p>
            <a:pPr marL="1160463" indent="-536575">
              <a:buFont typeface="Wingdings" panose="05000000000000000000" pitchFamily="2" charset="2"/>
              <a:buChar char="ü"/>
            </a:pPr>
            <a:r>
              <a:rPr lang="en-US">
                <a:latin typeface="Times New Roman" panose="02020603050405020304" pitchFamily="18" charset="0"/>
                <a:cs typeface="Times New Roman" panose="02020603050405020304" pitchFamily="18" charset="0"/>
              </a:rPr>
              <a:t> Insurance, and </a:t>
            </a:r>
          </a:p>
          <a:p>
            <a:pPr marL="1160463" indent="-536575">
              <a:buFont typeface="Wingdings" panose="05000000000000000000" pitchFamily="2" charset="2"/>
              <a:buChar char="ü"/>
            </a:pPr>
            <a:r>
              <a:rPr lang="en-US">
                <a:latin typeface="Times New Roman" panose="02020603050405020304" pitchFamily="18" charset="0"/>
                <a:cs typeface="Times New Roman" panose="02020603050405020304" pitchFamily="18" charset="0"/>
              </a:rPr>
              <a:t> Retirement Planning </a:t>
            </a:r>
          </a:p>
          <a:p>
            <a:pPr marL="714375" indent="-625475">
              <a:buFont typeface="Wingdings" panose="05000000000000000000" pitchFamily="2" charset="2"/>
              <a:buChar char="q"/>
            </a:pPr>
            <a:r>
              <a:rPr lang="en-US">
                <a:latin typeface="Times New Roman" panose="02020603050405020304" pitchFamily="18" charset="0"/>
                <a:cs typeface="Times New Roman" panose="02020603050405020304" pitchFamily="18" charset="0"/>
              </a:rPr>
              <a:t>To develop the necessary knowledge and skills for effective financial planning.</a:t>
            </a:r>
          </a:p>
        </p:txBody>
      </p:sp>
    </p:spTree>
    <p:extLst>
      <p:ext uri="{BB962C8B-B14F-4D97-AF65-F5344CB8AC3E}">
        <p14:creationId xmlns:p14="http://schemas.microsoft.com/office/powerpoint/2010/main" val="317847450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B0F8F-8101-832C-6A30-E838F1AE9E80}"/>
              </a:ext>
            </a:extLst>
          </p:cNvPr>
          <p:cNvSpPr>
            <a:spLocks noGrp="1"/>
          </p:cNvSpPr>
          <p:nvPr>
            <p:ph type="title"/>
          </p:nvPr>
        </p:nvSpPr>
        <p:spPr/>
        <p:txBody>
          <a:bodyPr>
            <a:normAutofit/>
          </a:bodyPr>
          <a:lstStyle/>
          <a:p>
            <a:r>
              <a:rPr lang="en-US" sz="6600" b="1">
                <a:latin typeface="Times New Roman" panose="02020603050405020304" pitchFamily="18" charset="0"/>
                <a:cs typeface="Times New Roman" panose="02020603050405020304" pitchFamily="18" charset="0"/>
              </a:rPr>
              <a:t>Outcomes</a:t>
            </a:r>
          </a:p>
        </p:txBody>
      </p:sp>
      <p:sp>
        <p:nvSpPr>
          <p:cNvPr id="3" name="Content Placeholder 2">
            <a:extLst>
              <a:ext uri="{FF2B5EF4-FFF2-40B4-BE49-F238E27FC236}">
                <a16:creationId xmlns:a16="http://schemas.microsoft.com/office/drawing/2014/main" id="{CB47B4CB-0F2E-59F6-A608-0E0A83793D12}"/>
              </a:ext>
            </a:extLst>
          </p:cNvPr>
          <p:cNvSpPr>
            <a:spLocks noGrp="1"/>
          </p:cNvSpPr>
          <p:nvPr>
            <p:ph idx="1"/>
          </p:nvPr>
        </p:nvSpPr>
        <p:spPr>
          <a:xfrm>
            <a:off x="838200" y="1825624"/>
            <a:ext cx="10515600" cy="4575175"/>
          </a:xfrm>
        </p:spPr>
        <p:txBody>
          <a:bodyPr>
            <a:normAutofit fontScale="70000" lnSpcReduction="20000"/>
          </a:bodyPr>
          <a:lstStyle/>
          <a:p>
            <a:pPr marL="0" indent="0">
              <a:buNone/>
            </a:pPr>
            <a:r>
              <a:rPr lang="en-US" sz="3200" b="1">
                <a:latin typeface="Times New Roman" panose="02020603050405020304" pitchFamily="18" charset="0"/>
                <a:cs typeface="Times New Roman" panose="02020603050405020304" pitchFamily="18" charset="0"/>
              </a:rPr>
              <a:t>After studying this course, </a:t>
            </a:r>
          </a:p>
          <a:p>
            <a:pPr marL="803275" indent="-446088">
              <a:lnSpc>
                <a:spcPct val="170000"/>
              </a:lnSpc>
              <a:buFont typeface="Wingdings" panose="05000000000000000000" pitchFamily="2" charset="2"/>
              <a:buChar char="Ø"/>
            </a:pPr>
            <a:r>
              <a:rPr lang="en-US" sz="3200">
                <a:latin typeface="Times New Roman" panose="02020603050405020304" pitchFamily="18" charset="0"/>
                <a:cs typeface="Times New Roman" panose="02020603050405020304" pitchFamily="18" charset="0"/>
              </a:rPr>
              <a:t>You will be able to understand the meaning and appreciate the relevance of financial planning. </a:t>
            </a:r>
          </a:p>
          <a:p>
            <a:pPr marL="803275" indent="-446088">
              <a:lnSpc>
                <a:spcPct val="170000"/>
              </a:lnSpc>
              <a:buFont typeface="Wingdings" panose="05000000000000000000" pitchFamily="2" charset="2"/>
              <a:buChar char="Ø"/>
            </a:pPr>
            <a:r>
              <a:rPr lang="en-US" sz="3200">
                <a:latin typeface="Times New Roman" panose="02020603050405020304" pitchFamily="18" charset="0"/>
                <a:cs typeface="Times New Roman" panose="02020603050405020304" pitchFamily="18" charset="0"/>
              </a:rPr>
              <a:t>You will be able to understand the concept of investment planning and its methods. </a:t>
            </a:r>
          </a:p>
          <a:p>
            <a:pPr marL="803275" indent="-446088">
              <a:lnSpc>
                <a:spcPct val="170000"/>
              </a:lnSpc>
              <a:buFont typeface="Wingdings" panose="05000000000000000000" pitchFamily="2" charset="2"/>
              <a:buChar char="Ø"/>
            </a:pPr>
            <a:r>
              <a:rPr lang="en-US" sz="3200">
                <a:latin typeface="Times New Roman" panose="02020603050405020304" pitchFamily="18" charset="0"/>
                <a:cs typeface="Times New Roman" panose="02020603050405020304" pitchFamily="18" charset="0"/>
              </a:rPr>
              <a:t>You will be able to examine the scope and ways of personal tax planning. </a:t>
            </a:r>
          </a:p>
          <a:p>
            <a:pPr marL="803275" indent="-446088">
              <a:lnSpc>
                <a:spcPct val="170000"/>
              </a:lnSpc>
              <a:buFont typeface="Wingdings" panose="05000000000000000000" pitchFamily="2" charset="2"/>
              <a:buChar char="Ø"/>
            </a:pPr>
            <a:r>
              <a:rPr lang="en-US" sz="3200">
                <a:latin typeface="Times New Roman" panose="02020603050405020304" pitchFamily="18" charset="0"/>
                <a:cs typeface="Times New Roman" panose="02020603050405020304" pitchFamily="18" charset="0"/>
              </a:rPr>
              <a:t>You will be able to analyse insurance planning and its relevance. </a:t>
            </a:r>
          </a:p>
          <a:p>
            <a:pPr marL="803275" indent="-446088">
              <a:lnSpc>
                <a:spcPct val="170000"/>
              </a:lnSpc>
              <a:buFont typeface="Wingdings" panose="05000000000000000000" pitchFamily="2" charset="2"/>
              <a:buChar char="Ø"/>
            </a:pPr>
            <a:r>
              <a:rPr lang="en-US" sz="3200">
                <a:latin typeface="Times New Roman" panose="02020603050405020304" pitchFamily="18" charset="0"/>
                <a:cs typeface="Times New Roman" panose="02020603050405020304" pitchFamily="18" charset="0"/>
              </a:rPr>
              <a:t>You will be able to develop insight into retirement planning and its relevance.</a:t>
            </a:r>
          </a:p>
        </p:txBody>
      </p:sp>
    </p:spTree>
    <p:extLst>
      <p:ext uri="{BB962C8B-B14F-4D97-AF65-F5344CB8AC3E}">
        <p14:creationId xmlns:p14="http://schemas.microsoft.com/office/powerpoint/2010/main" val="281676098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C8D00-AA47-8272-B044-9371182D4702}"/>
              </a:ext>
            </a:extLst>
          </p:cNvPr>
          <p:cNvSpPr>
            <a:spLocks noGrp="1"/>
          </p:cNvSpPr>
          <p:nvPr>
            <p:ph type="title"/>
          </p:nvPr>
        </p:nvSpPr>
        <p:spPr>
          <a:xfrm>
            <a:off x="994317" y="2651125"/>
            <a:ext cx="10515600" cy="1325563"/>
          </a:xfrm>
        </p:spPr>
        <p:txBody>
          <a:bodyPr>
            <a:normAutofit fontScale="90000"/>
          </a:bodyPr>
          <a:lstStyle/>
          <a:p>
            <a:pPr algn="ctr"/>
            <a:r>
              <a:rPr lang="en-US" sz="9600" b="1">
                <a:latin typeface="Times New Roman" panose="02020603050405020304" pitchFamily="18" charset="0"/>
                <a:cs typeface="Times New Roman" panose="02020603050405020304" pitchFamily="18" charset="0"/>
              </a:rPr>
              <a:t>THANK YOU !!</a:t>
            </a:r>
          </a:p>
        </p:txBody>
      </p:sp>
    </p:spTree>
    <p:extLst>
      <p:ext uri="{BB962C8B-B14F-4D97-AF65-F5344CB8AC3E}">
        <p14:creationId xmlns:p14="http://schemas.microsoft.com/office/powerpoint/2010/main" val="835863842"/>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2285999"/>
          </a:xfrm>
          <a:solidFill>
            <a:schemeClr val="accent5">
              <a:lumMod val="60000"/>
              <a:lumOff val="40000"/>
            </a:schemeClr>
          </a:solidFill>
        </p:spPr>
        <p:txBody>
          <a:bodyPr>
            <a:normAutofit/>
          </a:bodyPr>
          <a:lstStyle/>
          <a:p>
            <a:r>
              <a:rPr lang="en-IN" b="1"/>
              <a:t>SKILL ENHANCEMENT COURSE (SEC)PAPER OFFERED BY</a:t>
            </a:r>
            <a:br>
              <a:rPr lang="en-IN" b="1"/>
            </a:br>
            <a:r>
              <a:rPr lang="en-IN" b="1"/>
              <a:t>COMMERCE DEPARTMENT</a:t>
            </a:r>
            <a:endParaRPr lang="en-US" b="1"/>
          </a:p>
        </p:txBody>
      </p:sp>
      <p:sp>
        <p:nvSpPr>
          <p:cNvPr id="3" name="Subtitle 2"/>
          <p:cNvSpPr>
            <a:spLocks noGrp="1"/>
          </p:cNvSpPr>
          <p:nvPr>
            <p:ph type="subTitle" idx="1"/>
          </p:nvPr>
        </p:nvSpPr>
        <p:spPr>
          <a:xfrm>
            <a:off x="0" y="2133600"/>
            <a:ext cx="9144000" cy="4724400"/>
          </a:xfrm>
        </p:spPr>
        <p:txBody>
          <a:bodyPr/>
          <a:lstStyle/>
          <a:p>
            <a:endParaRPr lang="en-US"/>
          </a:p>
        </p:txBody>
      </p:sp>
      <p:pic>
        <p:nvPicPr>
          <p:cNvPr id="1026" name="Picture 2"/>
          <p:cNvPicPr>
            <a:picLocks noChangeAspect="1" noChangeArrowheads="1"/>
          </p:cNvPicPr>
          <p:nvPr/>
        </p:nvPicPr>
        <p:blipFill>
          <a:blip r:embed="rId2"/>
          <a:stretch>
            <a:fillRect/>
          </a:stretch>
        </p:blipFill>
        <p:spPr bwMode="auto">
          <a:xfrm>
            <a:off x="0" y="2133600"/>
            <a:ext cx="9144000" cy="4876800"/>
          </a:xfrm>
          <a:prstGeom prst="rect">
            <a:avLst/>
          </a:prstGeom>
          <a:noFill/>
          <a:ln w="9525">
            <a:noFill/>
            <a:miter lim="800000"/>
          </a:ln>
          <a:effectLst/>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E3C99-ACD4-EB6C-05CB-2FD978CEE288}"/>
              </a:ext>
            </a:extLst>
          </p:cNvPr>
          <p:cNvSpPr>
            <a:spLocks noGrp="1"/>
          </p:cNvSpPr>
          <p:nvPr>
            <p:ph type="title"/>
          </p:nvPr>
        </p:nvSpPr>
        <p:spPr/>
        <p:txBody>
          <a:bodyPr/>
          <a:lstStyle/>
          <a:p>
            <a:r>
              <a:rPr lang="en-US" b="1" dirty="0">
                <a:latin typeface="+mn-lt"/>
              </a:rPr>
              <a:t>Learning Outcomes:</a:t>
            </a:r>
            <a:endParaRPr lang="en-IN" b="1" dirty="0">
              <a:latin typeface="+mn-lt"/>
            </a:endParaRPr>
          </a:p>
        </p:txBody>
      </p:sp>
      <p:sp>
        <p:nvSpPr>
          <p:cNvPr id="3" name="Content Placeholder 2">
            <a:extLst>
              <a:ext uri="{FF2B5EF4-FFF2-40B4-BE49-F238E27FC236}">
                <a16:creationId xmlns:a16="http://schemas.microsoft.com/office/drawing/2014/main" id="{75A6130C-E6C9-B545-11B2-4CCFAA40773F}"/>
              </a:ext>
            </a:extLst>
          </p:cNvPr>
          <p:cNvSpPr>
            <a:spLocks noGrp="1"/>
          </p:cNvSpPr>
          <p:nvPr>
            <p:ph idx="1"/>
          </p:nvPr>
        </p:nvSpPr>
        <p:spPr/>
        <p:txBody>
          <a:bodyPr/>
          <a:lstStyle/>
          <a:p>
            <a:pPr marL="514350" indent="-514350" algn="just">
              <a:buFont typeface="+mj-lt"/>
              <a:buAutoNum type="arabicPeriod"/>
            </a:pPr>
            <a:r>
              <a:rPr lang="en-US" dirty="0"/>
              <a:t>Get opportunity to make career in developing kitchen gardens, organic fertilizers, vermicompost and organic food manufacture</a:t>
            </a:r>
          </a:p>
          <a:p>
            <a:pPr marL="514350" indent="-514350" algn="just">
              <a:buFont typeface="+mj-lt"/>
              <a:buAutoNum type="arabicPeriod"/>
            </a:pPr>
            <a:r>
              <a:rPr lang="en-US" dirty="0"/>
              <a:t>Practice organic farming along with application of indigenous knowledge. </a:t>
            </a:r>
          </a:p>
          <a:p>
            <a:pPr marL="514350" indent="-514350" algn="just">
              <a:buFont typeface="+mj-lt"/>
              <a:buAutoNum type="arabicPeriod"/>
            </a:pPr>
            <a:r>
              <a:rPr lang="en-US" dirty="0"/>
              <a:t>Evaluate the organic produce as per </a:t>
            </a:r>
            <a:r>
              <a:rPr lang="en-US" dirty="0" err="1"/>
              <a:t>fssai</a:t>
            </a:r>
            <a:r>
              <a:rPr lang="en-US" dirty="0"/>
              <a:t> standards (government rules).</a:t>
            </a:r>
          </a:p>
          <a:p>
            <a:pPr marL="514350" indent="-514350" algn="just">
              <a:buFont typeface="+mj-lt"/>
              <a:buAutoNum type="arabicPeriod"/>
            </a:pPr>
            <a:r>
              <a:rPr lang="en-US" dirty="0"/>
              <a:t>Establish entrepreneurial ventures and generate employment (organic grower). </a:t>
            </a:r>
          </a:p>
          <a:p>
            <a:pPr marL="514350" indent="-514350" algn="just">
              <a:buFont typeface="+mj-lt"/>
              <a:buAutoNum type="arabicPeriod"/>
            </a:pPr>
            <a:endParaRPr lang="en-IN" dirty="0"/>
          </a:p>
        </p:txBody>
      </p:sp>
    </p:spTree>
    <p:extLst>
      <p:ext uri="{BB962C8B-B14F-4D97-AF65-F5344CB8AC3E}">
        <p14:creationId xmlns:p14="http://schemas.microsoft.com/office/powerpoint/2010/main" val="18592465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a:spLocks noGrp="1"/>
          </p:cNvSpPr>
          <p:nvPr>
            <p:ph type="title"/>
          </p:nvPr>
        </p:nvSpPr>
        <p:spPr>
          <a:xfrm>
            <a:off x="0" y="0"/>
            <a:ext cx="9144000" cy="1905000"/>
          </a:xfrm>
          <a:solidFill>
            <a:schemeClr val="accent5">
              <a:lumMod val="60000"/>
              <a:lumOff val="40000"/>
            </a:schemeClr>
          </a:solidFill>
        </p:spPr>
        <p:txBody>
          <a:bodyPr>
            <a:normAutofit/>
          </a:bodyPr>
          <a:lstStyle/>
          <a:p>
            <a:pPr marL="0" indent="0" algn="ctr">
              <a:buNone/>
            </a:pPr>
            <a:r>
              <a:rPr lang="en-IN" sz="5400">
                <a:latin typeface="Aharoni" pitchFamily="2" charset="-79"/>
                <a:cs typeface="Aharoni" pitchFamily="2" charset="-79"/>
              </a:rPr>
              <a:t>SCOPE OF PAPER</a:t>
            </a:r>
          </a:p>
        </p:txBody>
      </p:sp>
      <p:pic>
        <p:nvPicPr>
          <p:cNvPr id="4097" name="Picture 1"/>
          <p:cNvPicPr>
            <a:picLocks noGrp="1" noChangeAspect="1" noChangeArrowheads="1"/>
          </p:cNvPicPr>
          <p:nvPr>
            <p:ph idx="1"/>
          </p:nvPr>
        </p:nvPicPr>
        <p:blipFill>
          <a:blip r:embed="rId2"/>
          <a:stretch>
            <a:fillRect/>
          </a:stretch>
        </p:blipFill>
        <p:spPr bwMode="auto">
          <a:xfrm>
            <a:off x="0" y="1905000"/>
            <a:ext cx="9143999" cy="5334000"/>
          </a:xfrm>
          <a:prstGeom prst="rect">
            <a:avLst/>
          </a:prstGeom>
          <a:noFill/>
          <a:ln w="9525">
            <a:noFill/>
            <a:miter lim="800000"/>
          </a:ln>
          <a:effectLst/>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76400"/>
          </a:xfrm>
          <a:solidFill>
            <a:schemeClr val="accent3">
              <a:lumMod val="60000"/>
              <a:lumOff val="40000"/>
            </a:schemeClr>
          </a:solidFill>
        </p:spPr>
        <p:txBody>
          <a:bodyPr>
            <a:normAutofit/>
          </a:bodyPr>
          <a:lstStyle/>
          <a:p>
            <a:r>
              <a:rPr lang="en-US">
                <a:latin typeface="Aharoni" pitchFamily="2" charset="-79"/>
                <a:cs typeface="Aharoni" pitchFamily="2" charset="-79"/>
              </a:rPr>
              <a:t>I. Introduction, Financial Planning and Budgeting</a:t>
            </a:r>
          </a:p>
        </p:txBody>
      </p:sp>
      <p:pic>
        <p:nvPicPr>
          <p:cNvPr id="18434" name="Picture 2"/>
          <p:cNvPicPr>
            <a:picLocks noGrp="1" noChangeAspect="1" noChangeArrowheads="1"/>
          </p:cNvPicPr>
          <p:nvPr>
            <p:ph idx="1"/>
          </p:nvPr>
        </p:nvPicPr>
        <p:blipFill>
          <a:blip r:embed="rId2"/>
          <a:stretch>
            <a:fillRect/>
          </a:stretch>
        </p:blipFill>
        <p:spPr bwMode="auto">
          <a:xfrm>
            <a:off x="228600" y="1828800"/>
            <a:ext cx="4267200" cy="2286000"/>
          </a:xfrm>
          <a:prstGeom prst="rect">
            <a:avLst/>
          </a:prstGeom>
          <a:noFill/>
          <a:ln w="9525">
            <a:noFill/>
            <a:miter lim="800000"/>
          </a:ln>
          <a:effectLst/>
        </p:spPr>
      </p:pic>
      <p:pic>
        <p:nvPicPr>
          <p:cNvPr id="18435" name="Picture 3"/>
          <p:cNvPicPr>
            <a:picLocks noChangeAspect="1" noChangeArrowheads="1"/>
          </p:cNvPicPr>
          <p:nvPr/>
        </p:nvPicPr>
        <p:blipFill>
          <a:blip r:embed="rId3"/>
          <a:stretch>
            <a:fillRect/>
          </a:stretch>
        </p:blipFill>
        <p:spPr bwMode="auto">
          <a:xfrm>
            <a:off x="4800600" y="1828800"/>
            <a:ext cx="4191000" cy="2286000"/>
          </a:xfrm>
          <a:prstGeom prst="rect">
            <a:avLst/>
          </a:prstGeom>
          <a:noFill/>
          <a:ln w="9525">
            <a:noFill/>
            <a:miter lim="800000"/>
          </a:ln>
          <a:effectLst/>
        </p:spPr>
      </p:pic>
      <p:pic>
        <p:nvPicPr>
          <p:cNvPr id="18436" name="Picture 4"/>
          <p:cNvPicPr>
            <a:picLocks noChangeAspect="1" noChangeArrowheads="1"/>
          </p:cNvPicPr>
          <p:nvPr/>
        </p:nvPicPr>
        <p:blipFill>
          <a:blip r:embed="rId4"/>
          <a:stretch>
            <a:fillRect/>
          </a:stretch>
        </p:blipFill>
        <p:spPr bwMode="auto">
          <a:xfrm>
            <a:off x="4800600" y="4343400"/>
            <a:ext cx="4114800" cy="2362200"/>
          </a:xfrm>
          <a:prstGeom prst="rect">
            <a:avLst/>
          </a:prstGeom>
          <a:noFill/>
          <a:ln w="9525">
            <a:noFill/>
            <a:miter lim="800000"/>
          </a:ln>
          <a:effectLst/>
        </p:spPr>
      </p:pic>
      <p:pic>
        <p:nvPicPr>
          <p:cNvPr id="18437" name="Picture 5"/>
          <p:cNvPicPr>
            <a:picLocks noChangeAspect="1" noChangeArrowheads="1"/>
          </p:cNvPicPr>
          <p:nvPr/>
        </p:nvPicPr>
        <p:blipFill>
          <a:blip r:embed="rId5"/>
          <a:stretch>
            <a:fillRect/>
          </a:stretch>
        </p:blipFill>
        <p:spPr bwMode="auto">
          <a:xfrm>
            <a:off x="228600" y="4343400"/>
            <a:ext cx="4295775" cy="2362200"/>
          </a:xfrm>
          <a:prstGeom prst="rect">
            <a:avLst/>
          </a:prstGeom>
          <a:noFill/>
          <a:ln w="9525">
            <a:noFill/>
            <a:miter lim="800000"/>
          </a:ln>
          <a:effectLst/>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a:solidFill>
            <a:schemeClr val="accent2">
              <a:lumMod val="40000"/>
              <a:lumOff val="60000"/>
            </a:schemeClr>
          </a:solidFill>
        </p:spPr>
        <p:txBody>
          <a:bodyPr/>
          <a:lstStyle/>
          <a:p>
            <a:r>
              <a:rPr lang="en-US">
                <a:latin typeface="Arial Black" pitchFamily="34" charset="0"/>
              </a:rPr>
              <a:t>II. Banking Services</a:t>
            </a:r>
          </a:p>
        </p:txBody>
      </p:sp>
      <p:pic>
        <p:nvPicPr>
          <p:cNvPr id="3074" name="Picture 2"/>
          <p:cNvPicPr>
            <a:picLocks noGrp="1" noChangeAspect="1" noChangeArrowheads="1"/>
          </p:cNvPicPr>
          <p:nvPr>
            <p:ph idx="1"/>
          </p:nvPr>
        </p:nvPicPr>
        <p:blipFill>
          <a:blip r:embed="rId2"/>
          <a:stretch>
            <a:fillRect/>
          </a:stretch>
        </p:blipFill>
        <p:spPr bwMode="auto">
          <a:xfrm>
            <a:off x="0" y="3810000"/>
            <a:ext cx="9144000" cy="3048000"/>
          </a:xfrm>
          <a:prstGeom prst="rect">
            <a:avLst/>
          </a:prstGeom>
          <a:noFill/>
          <a:ln w="9525">
            <a:noFill/>
            <a:miter lim="800000"/>
          </a:ln>
          <a:effectLst/>
        </p:spPr>
      </p:pic>
      <p:sp>
        <p:nvSpPr>
          <p:cNvPr id="3076" name="AutoShape 4" descr="C:\Users\user\Desktop\FORM\internet banking.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cs typeface="Arial"/>
            </a:endParaRPr>
          </a:p>
        </p:txBody>
      </p:sp>
      <p:sp>
        <p:nvSpPr>
          <p:cNvPr id="3078" name="AutoShape 6" descr="C:\Users\user\Desktop\FORM\internet banking.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cs typeface="Arial"/>
            </a:endParaRPr>
          </a:p>
        </p:txBody>
      </p:sp>
      <p:sp>
        <p:nvSpPr>
          <p:cNvPr id="3080" name="AutoShape 8" descr="C:\Users\user\Desktop\FORM\internet banking.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cs typeface="Arial"/>
            </a:endParaRPr>
          </a:p>
        </p:txBody>
      </p:sp>
      <p:sp>
        <p:nvSpPr>
          <p:cNvPr id="3082" name="AutoShape 10" descr="C:\Users\user\Desktop\FORM\internet banking.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cs typeface="Arial"/>
            </a:endParaRPr>
          </a:p>
        </p:txBody>
      </p:sp>
      <p:pic>
        <p:nvPicPr>
          <p:cNvPr id="3083" name="Picture 11"/>
          <p:cNvPicPr>
            <a:picLocks noChangeAspect="1" noChangeArrowheads="1"/>
          </p:cNvPicPr>
          <p:nvPr/>
        </p:nvPicPr>
        <p:blipFill>
          <a:blip r:embed="rId3"/>
          <a:stretch>
            <a:fillRect/>
          </a:stretch>
        </p:blipFill>
        <p:spPr bwMode="auto">
          <a:xfrm>
            <a:off x="4419600" y="1295400"/>
            <a:ext cx="4724400" cy="2590800"/>
          </a:xfrm>
          <a:prstGeom prst="rect">
            <a:avLst/>
          </a:prstGeom>
          <a:noFill/>
          <a:ln w="9525">
            <a:noFill/>
            <a:miter lim="800000"/>
          </a:ln>
          <a:effectLst/>
        </p:spPr>
      </p:pic>
      <p:pic>
        <p:nvPicPr>
          <p:cNvPr id="3084" name="Picture 12"/>
          <p:cNvPicPr>
            <a:picLocks noChangeAspect="1" noChangeArrowheads="1"/>
          </p:cNvPicPr>
          <p:nvPr/>
        </p:nvPicPr>
        <p:blipFill>
          <a:blip r:embed="rId4"/>
          <a:stretch>
            <a:fillRect/>
          </a:stretch>
        </p:blipFill>
        <p:spPr bwMode="auto">
          <a:xfrm>
            <a:off x="0" y="1295400"/>
            <a:ext cx="4419600" cy="2514600"/>
          </a:xfrm>
          <a:prstGeom prst="rect">
            <a:avLst/>
          </a:prstGeom>
          <a:noFill/>
          <a:ln w="9525">
            <a:noFill/>
            <a:miter lim="800000"/>
          </a:ln>
          <a:effectLst/>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47800"/>
          </a:xfrm>
          <a:solidFill>
            <a:schemeClr val="accent3">
              <a:lumMod val="60000"/>
              <a:lumOff val="40000"/>
            </a:schemeClr>
          </a:solidFill>
        </p:spPr>
        <p:txBody>
          <a:bodyPr>
            <a:normAutofit fontScale="90000"/>
          </a:bodyPr>
          <a:lstStyle/>
          <a:p>
            <a:br>
              <a:rPr lang="en-US"/>
            </a:br>
            <a:br>
              <a:rPr lang="en-US"/>
            </a:br>
            <a:br>
              <a:rPr lang="en-US"/>
            </a:br>
            <a:br>
              <a:rPr lang="en-US"/>
            </a:br>
            <a:r>
              <a:rPr lang="en-US">
                <a:latin typeface="Aharoni" pitchFamily="2" charset="-79"/>
                <a:cs typeface="Aharoni" pitchFamily="2" charset="-79"/>
              </a:rPr>
              <a:t>III. Services Offered By Post Offices</a:t>
            </a:r>
            <a:br>
              <a:rPr lang="en-US">
                <a:solidFill>
                  <a:schemeClr val="accent2"/>
                </a:solidFill>
                <a:latin typeface="Arial Rounded MT Bold" pitchFamily="34" charset="0"/>
              </a:rPr>
            </a:br>
            <a:br>
              <a:rPr lang="en-US"/>
            </a:br>
            <a:br>
              <a:rPr lang="en-US"/>
            </a:br>
            <a:br>
              <a:rPr lang="en-US"/>
            </a:br>
            <a:br>
              <a:rPr lang="en-US"/>
            </a:br>
            <a:endParaRPr lang="en-US"/>
          </a:p>
        </p:txBody>
      </p:sp>
      <p:pic>
        <p:nvPicPr>
          <p:cNvPr id="2050" name="Picture 2" descr="C:\Users\user\Desktop\FORM\PO Tools.png"/>
          <p:cNvPicPr>
            <a:picLocks noGrp="1" noChangeAspect="1" noChangeArrowheads="1"/>
          </p:cNvPicPr>
          <p:nvPr>
            <p:ph idx="1"/>
          </p:nvPr>
        </p:nvPicPr>
        <p:blipFill>
          <a:blip r:embed="rId2"/>
          <a:stretch>
            <a:fillRect/>
          </a:stretch>
        </p:blipFill>
        <p:spPr bwMode="auto">
          <a:xfrm>
            <a:off x="0" y="1447800"/>
            <a:ext cx="9144000" cy="5410200"/>
          </a:xfrm>
          <a:prstGeom prst="rect">
            <a:avLst/>
          </a:prstGeom>
          <a:solidFill>
            <a:schemeClr val="accent3">
              <a:lumMod val="60000"/>
              <a:lumOff val="40000"/>
            </a:schemeClr>
          </a:solidFill>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9200"/>
          </a:xfrm>
          <a:solidFill>
            <a:schemeClr val="accent5">
              <a:lumMod val="20000"/>
              <a:lumOff val="80000"/>
            </a:schemeClr>
          </a:solidFill>
        </p:spPr>
        <p:txBody>
          <a:bodyPr/>
          <a:lstStyle/>
          <a:p>
            <a:r>
              <a:rPr lang="en-US">
                <a:latin typeface="Aharoni" pitchFamily="2" charset="-79"/>
                <a:cs typeface="Aharoni" pitchFamily="2" charset="-79"/>
              </a:rPr>
              <a:t>IV. Insurance Services</a:t>
            </a:r>
          </a:p>
        </p:txBody>
      </p:sp>
      <p:pic>
        <p:nvPicPr>
          <p:cNvPr id="17410" name="Picture 2"/>
          <p:cNvPicPr>
            <a:picLocks noGrp="1" noChangeAspect="1" noChangeArrowheads="1"/>
          </p:cNvPicPr>
          <p:nvPr>
            <p:ph idx="1"/>
          </p:nvPr>
        </p:nvPicPr>
        <p:blipFill>
          <a:blip r:embed="rId2"/>
          <a:stretch>
            <a:fillRect/>
          </a:stretch>
        </p:blipFill>
        <p:spPr bwMode="auto">
          <a:xfrm>
            <a:off x="4572000" y="4267200"/>
            <a:ext cx="4572000" cy="2590800"/>
          </a:xfrm>
          <a:prstGeom prst="rect">
            <a:avLst/>
          </a:prstGeom>
          <a:noFill/>
          <a:ln w="9525">
            <a:noFill/>
            <a:miter lim="800000"/>
          </a:ln>
          <a:effectLst/>
        </p:spPr>
      </p:pic>
      <p:pic>
        <p:nvPicPr>
          <p:cNvPr id="17411" name="Picture 3"/>
          <p:cNvPicPr>
            <a:picLocks noChangeAspect="1" noChangeArrowheads="1"/>
          </p:cNvPicPr>
          <p:nvPr/>
        </p:nvPicPr>
        <p:blipFill>
          <a:blip r:embed="rId3"/>
          <a:stretch>
            <a:fillRect/>
          </a:stretch>
        </p:blipFill>
        <p:spPr bwMode="auto">
          <a:xfrm>
            <a:off x="0" y="1219200"/>
            <a:ext cx="9144000" cy="3048000"/>
          </a:xfrm>
          <a:prstGeom prst="rect">
            <a:avLst/>
          </a:prstGeom>
          <a:noFill/>
          <a:ln w="9525">
            <a:noFill/>
            <a:miter lim="800000"/>
          </a:ln>
          <a:effectLst/>
        </p:spPr>
      </p:pic>
      <p:pic>
        <p:nvPicPr>
          <p:cNvPr id="17412" name="Picture 4"/>
          <p:cNvPicPr>
            <a:picLocks noChangeAspect="1" noChangeArrowheads="1"/>
          </p:cNvPicPr>
          <p:nvPr/>
        </p:nvPicPr>
        <p:blipFill>
          <a:blip r:embed="rId4"/>
          <a:stretch>
            <a:fillRect/>
          </a:stretch>
        </p:blipFill>
        <p:spPr bwMode="auto">
          <a:xfrm>
            <a:off x="0" y="4343400"/>
            <a:ext cx="4572000" cy="2514600"/>
          </a:xfrm>
          <a:prstGeom prst="rect">
            <a:avLst/>
          </a:prstGeom>
          <a:noFill/>
          <a:ln w="9525">
            <a:noFill/>
            <a:miter lim="800000"/>
          </a:ln>
          <a:effectLst/>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chemeClr val="accent6">
              <a:lumMod val="40000"/>
              <a:lumOff val="60000"/>
            </a:schemeClr>
          </a:solidFill>
        </p:spPr>
        <p:txBody>
          <a:bodyPr/>
          <a:lstStyle/>
          <a:p>
            <a:r>
              <a:rPr lang="en-US">
                <a:latin typeface="Aharoni" pitchFamily="2" charset="-79"/>
                <a:cs typeface="Aharoni" pitchFamily="2" charset="-79"/>
              </a:rPr>
              <a:t>V. Stock Markets- Basic Concepts</a:t>
            </a:r>
          </a:p>
        </p:txBody>
      </p:sp>
      <p:pic>
        <p:nvPicPr>
          <p:cNvPr id="19458" name="Picture 2" descr="C:\Users\user\Desktop\FORM\STOCK M.jpg"/>
          <p:cNvPicPr>
            <a:picLocks noGrp="1" noChangeAspect="1" noChangeArrowheads="1"/>
          </p:cNvPicPr>
          <p:nvPr>
            <p:ph idx="1"/>
          </p:nvPr>
        </p:nvPicPr>
        <p:blipFill>
          <a:blip r:embed="rId2"/>
          <a:stretch>
            <a:fillRect/>
          </a:stretch>
        </p:blipFill>
        <p:spPr bwMode="auto">
          <a:xfrm>
            <a:off x="0" y="1219200"/>
            <a:ext cx="9144000" cy="5638800"/>
          </a:xfrm>
          <a:prstGeom prst="rect">
            <a:avLst/>
          </a:prstGeom>
          <a:noFill/>
        </p:spPr>
      </p:pic>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chemeClr val="accent2">
              <a:lumMod val="40000"/>
              <a:lumOff val="60000"/>
            </a:schemeClr>
          </a:solidFill>
        </p:spPr>
        <p:txBody>
          <a:bodyPr/>
          <a:lstStyle/>
          <a:p>
            <a:r>
              <a:rPr lang="en-US">
                <a:latin typeface="Aharoni" pitchFamily="2" charset="-79"/>
                <a:cs typeface="Aharoni" pitchFamily="2" charset="-79"/>
              </a:rPr>
              <a:t>Teaching Learning Process</a:t>
            </a:r>
          </a:p>
        </p:txBody>
      </p:sp>
      <p:sp>
        <p:nvSpPr>
          <p:cNvPr id="3" name="Content Placeholder 2"/>
          <p:cNvSpPr>
            <a:spLocks noGrp="1"/>
          </p:cNvSpPr>
          <p:nvPr>
            <p:ph idx="1"/>
          </p:nvPr>
        </p:nvSpPr>
        <p:spPr>
          <a:xfrm>
            <a:off x="0" y="1447800"/>
            <a:ext cx="9144000" cy="5410200"/>
          </a:xfrm>
          <a:solidFill>
            <a:schemeClr val="accent2">
              <a:lumMod val="20000"/>
              <a:lumOff val="80000"/>
            </a:schemeClr>
          </a:solidFill>
        </p:spPr>
        <p:txBody>
          <a:bodyPr>
            <a:normAutofit/>
          </a:bodyPr>
          <a:lstStyle/>
          <a:p>
            <a:endParaRPr lang="en-US">
              <a:solidFill>
                <a:srgbClr val="C00000"/>
              </a:solidFill>
              <a:latin typeface="Arial Black" pitchFamily="34" charset="0"/>
            </a:endParaRPr>
          </a:p>
          <a:p>
            <a:pPr algn="ctr">
              <a:buNone/>
            </a:pPr>
            <a:r>
              <a:rPr lang="en-US">
                <a:solidFill>
                  <a:srgbClr val="A51B8B"/>
                </a:solidFill>
                <a:latin typeface="Arial Black" pitchFamily="34" charset="0"/>
              </a:rPr>
              <a:t>Case Study</a:t>
            </a:r>
          </a:p>
          <a:p>
            <a:pPr algn="ctr">
              <a:buNone/>
            </a:pPr>
            <a:r>
              <a:rPr lang="en-US">
                <a:solidFill>
                  <a:srgbClr val="A51B8B"/>
                </a:solidFill>
                <a:latin typeface="Arial Black" pitchFamily="34" charset="0"/>
              </a:rPr>
              <a:t>Movies and Shows</a:t>
            </a:r>
          </a:p>
          <a:p>
            <a:pPr algn="ctr">
              <a:buNone/>
            </a:pPr>
            <a:r>
              <a:rPr lang="en-US">
                <a:solidFill>
                  <a:srgbClr val="A51B8B"/>
                </a:solidFill>
                <a:latin typeface="Arial Black" pitchFamily="34" charset="0"/>
              </a:rPr>
              <a:t>Study Material</a:t>
            </a:r>
          </a:p>
          <a:p>
            <a:pPr algn="ctr">
              <a:buNone/>
            </a:pPr>
            <a:r>
              <a:rPr lang="en-US">
                <a:solidFill>
                  <a:srgbClr val="A51B8B"/>
                </a:solidFill>
                <a:latin typeface="Arial Black" pitchFamily="34" charset="0"/>
              </a:rPr>
              <a:t>Practical Approach</a:t>
            </a:r>
          </a:p>
          <a:p>
            <a:pPr algn="ctr">
              <a:buNone/>
            </a:pPr>
            <a:r>
              <a:rPr lang="en-US">
                <a:solidFill>
                  <a:srgbClr val="A51B8B"/>
                </a:solidFill>
                <a:latin typeface="Arial Black" pitchFamily="34" charset="0"/>
              </a:rPr>
              <a:t>Bilingual</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a:solidFill>
            <a:schemeClr val="accent5">
              <a:lumMod val="60000"/>
              <a:lumOff val="40000"/>
            </a:schemeClr>
          </a:solidFill>
        </p:spPr>
        <p:txBody>
          <a:bodyPr/>
          <a:lstStyle/>
          <a:p>
            <a:r>
              <a:rPr lang="en-US">
                <a:latin typeface="Aharoni" pitchFamily="2" charset="-79"/>
                <a:cs typeface="Aharoni" pitchFamily="2" charset="-79"/>
              </a:rPr>
              <a:t>Outcome and Prospects</a:t>
            </a:r>
          </a:p>
        </p:txBody>
      </p:sp>
      <p:sp>
        <p:nvSpPr>
          <p:cNvPr id="3" name="Content Placeholder 2"/>
          <p:cNvSpPr>
            <a:spLocks noGrp="1"/>
          </p:cNvSpPr>
          <p:nvPr>
            <p:ph idx="1"/>
          </p:nvPr>
        </p:nvSpPr>
        <p:spPr>
          <a:xfrm>
            <a:off x="0" y="1066800"/>
            <a:ext cx="9144000" cy="5791200"/>
          </a:xfrm>
          <a:solidFill>
            <a:schemeClr val="accent3">
              <a:lumMod val="20000"/>
              <a:lumOff val="80000"/>
            </a:schemeClr>
          </a:solidFill>
        </p:spPr>
        <p:txBody>
          <a:bodyPr>
            <a:noAutofit/>
          </a:bodyPr>
          <a:lstStyle/>
          <a:p>
            <a:r>
              <a:rPr lang="en-US" sz="2000">
                <a:solidFill>
                  <a:srgbClr val="C00000"/>
                </a:solidFill>
                <a:latin typeface="Times New Roman" panose="02020603050405020304" pitchFamily="18" charset="0"/>
                <a:cs typeface="Times New Roman" panose="02020603050405020304" pitchFamily="18" charset="0"/>
              </a:rPr>
              <a:t>Finance Is Ubiquitous  as </a:t>
            </a:r>
            <a:r>
              <a:rPr lang="en-IN" sz="2000">
                <a:solidFill>
                  <a:srgbClr val="C00000"/>
                </a:solidFill>
                <a:latin typeface="Times New Roman" panose="02020603050405020304" pitchFamily="18" charset="0"/>
                <a:cs typeface="Times New Roman" panose="02020603050405020304" pitchFamily="18" charset="0"/>
              </a:rPr>
              <a:t>it complements </a:t>
            </a:r>
            <a:r>
              <a:rPr lang="en-IN" sz="2000" b="1">
                <a:solidFill>
                  <a:srgbClr val="C00000"/>
                </a:solidFill>
                <a:latin typeface="Times New Roman" panose="02020603050405020304" pitchFamily="18" charset="0"/>
                <a:cs typeface="Times New Roman" panose="02020603050405020304" pitchFamily="18" charset="0"/>
              </a:rPr>
              <a:t>various disciplines such as Science, Economics, Political Science etc.</a:t>
            </a:r>
          </a:p>
          <a:p>
            <a:pPr algn="just">
              <a:lnSpc>
                <a:spcPct val="150000"/>
              </a:lnSpc>
            </a:pPr>
            <a:r>
              <a:rPr lang="en-US" sz="2000">
                <a:solidFill>
                  <a:srgbClr val="C00000"/>
                </a:solidFill>
                <a:latin typeface="Times New Roman" panose="02020603050405020304" pitchFamily="18" charset="0"/>
                <a:cs typeface="Times New Roman" panose="02020603050405020304" pitchFamily="18" charset="0"/>
              </a:rPr>
              <a:t>Finance Will Help Your </a:t>
            </a:r>
            <a:r>
              <a:rPr lang="en-US" sz="2000" b="1">
                <a:solidFill>
                  <a:srgbClr val="C00000"/>
                </a:solidFill>
                <a:latin typeface="Times New Roman" panose="02020603050405020304" pitchFamily="18" charset="0"/>
                <a:cs typeface="Times New Roman" panose="02020603050405020304" pitchFamily="18" charset="0"/>
              </a:rPr>
              <a:t>Resume Stand Out </a:t>
            </a:r>
          </a:p>
          <a:p>
            <a:pPr algn="just">
              <a:lnSpc>
                <a:spcPct val="150000"/>
              </a:lnSpc>
            </a:pPr>
            <a:r>
              <a:rPr lang="en-US" sz="2000">
                <a:solidFill>
                  <a:srgbClr val="C00000"/>
                </a:solidFill>
                <a:latin typeface="Times New Roman" panose="02020603050405020304" pitchFamily="18" charset="0"/>
                <a:cs typeface="Times New Roman" panose="02020603050405020304" pitchFamily="18" charset="0"/>
              </a:rPr>
              <a:t>Financial education is essential for a successful life as Finance Industry is </a:t>
            </a:r>
            <a:r>
              <a:rPr lang="en-US" sz="2000" b="1">
                <a:solidFill>
                  <a:srgbClr val="C00000"/>
                </a:solidFill>
                <a:latin typeface="Times New Roman" panose="02020603050405020304" pitchFamily="18" charset="0"/>
                <a:cs typeface="Times New Roman" panose="02020603050405020304" pitchFamily="18" charset="0"/>
              </a:rPr>
              <a:t>Constantly Evolving </a:t>
            </a:r>
            <a:r>
              <a:rPr lang="en-US" sz="2000" err="1">
                <a:solidFill>
                  <a:srgbClr val="C00000"/>
                </a:solidFill>
                <a:latin typeface="Times New Roman" panose="02020603050405020304" pitchFamily="18" charset="0"/>
                <a:cs typeface="Times New Roman" panose="02020603050405020304" pitchFamily="18" charset="0"/>
              </a:rPr>
              <a:t>eg: payment </a:t>
            </a:r>
            <a:r>
              <a:rPr lang="en-US" sz="2000">
                <a:solidFill>
                  <a:srgbClr val="C00000"/>
                </a:solidFill>
                <a:latin typeface="Times New Roman" panose="02020603050405020304" pitchFamily="18" charset="0"/>
                <a:cs typeface="Times New Roman" panose="02020603050405020304" pitchFamily="18" charset="0"/>
              </a:rPr>
              <a:t>technology, </a:t>
            </a:r>
            <a:r>
              <a:rPr lang="en-US" sz="2000" err="1">
                <a:solidFill>
                  <a:srgbClr val="C00000"/>
                </a:solidFill>
                <a:latin typeface="Times New Roman" panose="02020603050405020304" pitchFamily="18" charset="0"/>
                <a:cs typeface="Times New Roman" panose="02020603050405020304" pitchFamily="18" charset="0"/>
              </a:rPr>
              <a:t>cryptocurrency</a:t>
            </a:r>
            <a:endParaRPr lang="en-US" sz="2000">
              <a:solidFill>
                <a:srgbClr val="C00000"/>
              </a:solidFill>
              <a:latin typeface="Times New Roman" panose="02020603050405020304" pitchFamily="18" charset="0"/>
              <a:cs typeface="Times New Roman" panose="02020603050405020304" pitchFamily="18" charset="0"/>
            </a:endParaRPr>
          </a:p>
          <a:p>
            <a:pPr algn="just">
              <a:lnSpc>
                <a:spcPct val="150000"/>
              </a:lnSpc>
            </a:pPr>
            <a:r>
              <a:rPr lang="en-US" sz="2000">
                <a:solidFill>
                  <a:srgbClr val="C00000"/>
                </a:solidFill>
                <a:latin typeface="Times New Roman" panose="02020603050405020304" pitchFamily="18" charset="0"/>
                <a:cs typeface="Times New Roman" panose="02020603050405020304" pitchFamily="18" charset="0"/>
              </a:rPr>
              <a:t>Knowledge of Finance helps in adapting  and conquering in </a:t>
            </a:r>
            <a:r>
              <a:rPr lang="en-US" sz="2000" b="1">
                <a:solidFill>
                  <a:srgbClr val="C00000"/>
                </a:solidFill>
                <a:latin typeface="Times New Roman" panose="02020603050405020304" pitchFamily="18" charset="0"/>
                <a:cs typeface="Times New Roman" panose="02020603050405020304" pitchFamily="18" charset="0"/>
              </a:rPr>
              <a:t>global market </a:t>
            </a:r>
          </a:p>
          <a:p>
            <a:pPr algn="just">
              <a:lnSpc>
                <a:spcPct val="150000"/>
              </a:lnSpc>
            </a:pPr>
            <a:r>
              <a:rPr lang="en-US" sz="2000">
                <a:solidFill>
                  <a:srgbClr val="C00000"/>
                </a:solidFill>
                <a:latin typeface="Times New Roman" panose="02020603050405020304" pitchFamily="18" charset="0"/>
                <a:cs typeface="Times New Roman" panose="02020603050405020304" pitchFamily="18" charset="0"/>
              </a:rPr>
              <a:t>Finance teaches you the difference between </a:t>
            </a:r>
            <a:r>
              <a:rPr lang="en-US" sz="2000" b="1">
                <a:solidFill>
                  <a:srgbClr val="C00000"/>
                </a:solidFill>
                <a:latin typeface="Times New Roman" panose="02020603050405020304" pitchFamily="18" charset="0"/>
                <a:cs typeface="Times New Roman" panose="02020603050405020304" pitchFamily="18" charset="0"/>
              </a:rPr>
              <a:t>price and value</a:t>
            </a:r>
          </a:p>
          <a:p>
            <a:pPr algn="just">
              <a:lnSpc>
                <a:spcPct val="150000"/>
              </a:lnSpc>
            </a:pPr>
            <a:r>
              <a:rPr lang="en-IN" sz="2000">
                <a:solidFill>
                  <a:srgbClr val="C00000"/>
                </a:solidFill>
                <a:latin typeface="Times New Roman" panose="02020603050405020304" pitchFamily="18" charset="0"/>
                <a:cs typeface="Times New Roman" panose="02020603050405020304" pitchFamily="18" charset="0"/>
              </a:rPr>
              <a:t>It helps to analyse understand and the benefits of various finacial schemes for </a:t>
            </a:r>
            <a:r>
              <a:rPr lang="en-IN" sz="2000" b="1">
                <a:solidFill>
                  <a:srgbClr val="C00000"/>
                </a:solidFill>
                <a:latin typeface="Times New Roman" panose="02020603050405020304" pitchFamily="18" charset="0"/>
                <a:cs typeface="Times New Roman" panose="02020603050405020304" pitchFamily="18" charset="0"/>
              </a:rPr>
              <a:t>tax saving purposes</a:t>
            </a:r>
          </a:p>
          <a:p>
            <a:pPr algn="just">
              <a:lnSpc>
                <a:spcPct val="150000"/>
              </a:lnSpc>
            </a:pPr>
            <a:r>
              <a:rPr lang="en-IN" sz="2000">
                <a:solidFill>
                  <a:srgbClr val="C00000"/>
                </a:solidFill>
                <a:latin typeface="Times New Roman" panose="02020603050405020304" pitchFamily="18" charset="0"/>
                <a:cs typeface="Times New Roman" panose="02020603050405020304" pitchFamily="18" charset="0"/>
              </a:rPr>
              <a:t>It provides an edifice for careers in Finance such as </a:t>
            </a:r>
            <a:r>
              <a:rPr lang="en-IN" sz="2000" b="1">
                <a:solidFill>
                  <a:srgbClr val="C00000"/>
                </a:solidFill>
                <a:latin typeface="Times New Roman" panose="02020603050405020304" pitchFamily="18" charset="0"/>
                <a:cs typeface="Times New Roman" panose="02020603050405020304" pitchFamily="18" charset="0"/>
              </a:rPr>
              <a:t>Portfolio Management, Risk Management, Banking Jobs etc. </a:t>
            </a:r>
            <a:r>
              <a:rPr lang="en-US" sz="2000">
                <a:solidFill>
                  <a:srgbClr val="C00000"/>
                </a:solidFill>
                <a:latin typeface="Times New Roman" panose="02020603050405020304" pitchFamily="18" charset="0"/>
                <a:cs typeface="Times New Roman" panose="02020603050405020304" pitchFamily="18" charset="0"/>
              </a:rPr>
              <a:t>which</a:t>
            </a:r>
            <a:r>
              <a:rPr lang="en-US" sz="2000" b="1">
                <a:solidFill>
                  <a:srgbClr val="C00000"/>
                </a:solidFill>
                <a:latin typeface="Times New Roman" panose="02020603050405020304" pitchFamily="18" charset="0"/>
                <a:cs typeface="Times New Roman" panose="02020603050405020304" pitchFamily="18" charset="0"/>
              </a:rPr>
              <a:t> </a:t>
            </a:r>
            <a:r>
              <a:rPr lang="en-US" sz="2000">
                <a:solidFill>
                  <a:srgbClr val="C00000"/>
                </a:solidFill>
                <a:latin typeface="Times New Roman" panose="02020603050405020304" pitchFamily="18" charset="0"/>
                <a:cs typeface="Times New Roman" panose="02020603050405020304" pitchFamily="18" charset="0"/>
              </a:rPr>
              <a:t>are </a:t>
            </a:r>
            <a:r>
              <a:rPr lang="en-US" sz="2000" b="1">
                <a:solidFill>
                  <a:srgbClr val="C00000"/>
                </a:solidFill>
                <a:latin typeface="Times New Roman" panose="02020603050405020304" pitchFamily="18" charset="0"/>
                <a:cs typeface="Times New Roman" panose="02020603050405020304" pitchFamily="18" charset="0"/>
              </a:rPr>
              <a:t>well paid </a:t>
            </a:r>
            <a:r>
              <a:rPr lang="en-US" sz="2000">
                <a:solidFill>
                  <a:srgbClr val="C00000"/>
                </a:solidFill>
                <a:latin typeface="Times New Roman" panose="02020603050405020304" pitchFamily="18" charset="0"/>
                <a:cs typeface="Times New Roman" panose="02020603050405020304" pitchFamily="18" charset="0"/>
              </a:rPr>
              <a:t>and in-demand</a:t>
            </a:r>
            <a:endParaRPr lang="en-IN" sz="2000" b="1">
              <a:solidFill>
                <a:srgbClr val="C00000"/>
              </a:solidFill>
              <a:latin typeface="Times New Roman" panose="02020603050405020304" pitchFamily="18" charset="0"/>
              <a:cs typeface="Times New Roman" panose="02020603050405020304" pitchFamily="18" charset="0"/>
            </a:endParaRPr>
          </a:p>
          <a:p>
            <a:pPr algn="just">
              <a:lnSpc>
                <a:spcPct val="150000"/>
              </a:lnSpc>
            </a:pPr>
            <a:r>
              <a:rPr lang="en-IN" sz="2000">
                <a:solidFill>
                  <a:srgbClr val="C00000"/>
                </a:solidFill>
                <a:latin typeface="Times New Roman" panose="02020603050405020304" pitchFamily="18" charset="0"/>
                <a:cs typeface="Times New Roman" panose="02020603050405020304" pitchFamily="18" charset="0"/>
              </a:rPr>
              <a:t>Fosters the pace of </a:t>
            </a:r>
            <a:r>
              <a:rPr lang="en-IN" sz="2000" b="1">
                <a:solidFill>
                  <a:srgbClr val="C00000"/>
                </a:solidFill>
                <a:latin typeface="Times New Roman" panose="02020603050405020304" pitchFamily="18" charset="0"/>
                <a:cs typeface="Times New Roman" panose="02020603050405020304" pitchFamily="18" charset="0"/>
              </a:rPr>
              <a:t>Financial Inclusion </a:t>
            </a:r>
          </a:p>
          <a:p>
            <a:pPr algn="just">
              <a:lnSpc>
                <a:spcPct val="150000"/>
              </a:lnSpc>
            </a:pPr>
            <a:endParaRPr lang="en-IN" sz="2000"/>
          </a:p>
          <a:p>
            <a:endParaRPr lang="en-US" sz="2000"/>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a:solidFill>
            <a:schemeClr val="accent4">
              <a:lumMod val="20000"/>
              <a:lumOff val="80000"/>
            </a:schemeClr>
          </a:solidFill>
        </p:spPr>
        <p:txBody>
          <a:bodyPr>
            <a:normAutofit/>
          </a:bodyPr>
          <a:lstStyle/>
          <a:p>
            <a:pPr marL="0" indent="0" algn="ctr">
              <a:buNone/>
            </a:pPr>
            <a:r>
              <a:rPr lang="en-IN" sz="8800">
                <a:latin typeface="Britannic Bold" pitchFamily="34" charset="0"/>
              </a:rPr>
              <a:t>THANK YOU</a:t>
            </a:r>
          </a:p>
        </p:txBody>
      </p:sp>
    </p:spTree>
    <p:extLst>
      <p:ext uri="{BB962C8B-B14F-4D97-AF65-F5344CB8AC3E}">
        <p14:creationId xmlns:p14="http://schemas.microsoft.com/office/powerpoint/2010/main" val="2815736583"/>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60D9-9D47-C0BB-B2B4-4B6F2B36CFCC}"/>
              </a:ext>
            </a:extLst>
          </p:cNvPr>
          <p:cNvSpPr>
            <a:spLocks noGrp="1"/>
          </p:cNvSpPr>
          <p:nvPr>
            <p:ph type="ctrTitle"/>
          </p:nvPr>
        </p:nvSpPr>
        <p:spPr>
          <a:xfrm>
            <a:off x="3403092" y="872983"/>
            <a:ext cx="5385816" cy="2026203"/>
          </a:xfrm>
        </p:spPr>
        <p:txBody>
          <a:bodyPr/>
          <a:lstStyle/>
          <a:p>
            <a:r>
              <a:rPr lang="en-US" dirty="0"/>
              <a:t>Advanced Spreadsheet TOOLS</a:t>
            </a:r>
            <a:br>
              <a:rPr lang="en-US" dirty="0"/>
            </a:br>
            <a:r>
              <a:rPr lang="en-US" sz="2000" b="0" dirty="0"/>
              <a:t>UPC: 2346000001</a:t>
            </a:r>
            <a:br>
              <a:rPr lang="en-US" dirty="0"/>
            </a:br>
            <a:endParaRPr lang="en-US" dirty="0"/>
          </a:p>
        </p:txBody>
      </p:sp>
      <p:sp>
        <p:nvSpPr>
          <p:cNvPr id="3" name="Subtitle 2">
            <a:extLst>
              <a:ext uri="{FF2B5EF4-FFF2-40B4-BE49-F238E27FC236}">
                <a16:creationId xmlns:a16="http://schemas.microsoft.com/office/drawing/2014/main" id="{86C1060B-300F-3CE3-E5AA-D8E29791C960}"/>
              </a:ext>
            </a:extLst>
          </p:cNvPr>
          <p:cNvSpPr>
            <a:spLocks noGrp="1"/>
          </p:cNvSpPr>
          <p:nvPr>
            <p:ph type="subTitle" idx="1"/>
          </p:nvPr>
        </p:nvSpPr>
        <p:spPr>
          <a:xfrm>
            <a:off x="4061818" y="3483863"/>
            <a:ext cx="4068363" cy="1679807"/>
          </a:xfrm>
        </p:spPr>
        <p:txBody>
          <a:bodyPr/>
          <a:lstStyle/>
          <a:p>
            <a:pPr algn="r"/>
            <a:r>
              <a:rPr lang="en-US" sz="2000" dirty="0"/>
              <a:t>Dr. Shivani Bansal</a:t>
            </a:r>
          </a:p>
          <a:p>
            <a:pPr algn="r"/>
            <a:r>
              <a:rPr lang="en-US" sz="2000" dirty="0"/>
              <a:t>Assistant Professor</a:t>
            </a:r>
          </a:p>
          <a:p>
            <a:pPr algn="r"/>
            <a:r>
              <a:rPr lang="en-US" sz="2000" dirty="0"/>
              <a:t>Daulat Ram College</a:t>
            </a:r>
          </a:p>
          <a:p>
            <a:pPr algn="r"/>
            <a:r>
              <a:rPr lang="en-US" sz="2000" dirty="0"/>
              <a:t>University of Delhi</a:t>
            </a:r>
          </a:p>
          <a:p>
            <a:endParaRPr lang="en-US" dirty="0"/>
          </a:p>
        </p:txBody>
      </p:sp>
    </p:spTree>
    <p:extLst>
      <p:ext uri="{BB962C8B-B14F-4D97-AF65-F5344CB8AC3E}">
        <p14:creationId xmlns:p14="http://schemas.microsoft.com/office/powerpoint/2010/main" val="2131568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AB426-5B7C-607E-D413-5D2C9495CC0A}"/>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B787DFD8-D262-D485-B1F2-817C5A0928C5}"/>
              </a:ext>
            </a:extLst>
          </p:cNvPr>
          <p:cNvSpPr>
            <a:spLocks noGrp="1"/>
          </p:cNvSpPr>
          <p:nvPr>
            <p:ph type="subTitle" idx="1"/>
          </p:nvPr>
        </p:nvSpPr>
        <p:spPr/>
        <p:txBody>
          <a:bodyPr/>
          <a:lstStyle/>
          <a:p>
            <a:r>
              <a:rPr lang="en-US" dirty="0"/>
              <a:t>Questions are welcome!</a:t>
            </a:r>
          </a:p>
        </p:txBody>
      </p:sp>
    </p:spTree>
    <p:extLst>
      <p:ext uri="{BB962C8B-B14F-4D97-AF65-F5344CB8AC3E}">
        <p14:creationId xmlns:p14="http://schemas.microsoft.com/office/powerpoint/2010/main" val="10039624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12D1D31-1A67-703B-DF69-CA8142BF6A2D}"/>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1F2C8F"/>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srgbClr val="1F2C8F"/>
              </a:solidFill>
              <a:effectLst/>
              <a:uLnTx/>
              <a:uFillTx/>
              <a:latin typeface="Arial" panose="020B0604020202020204" pitchFamily="34" charset="0"/>
              <a:ea typeface="+mn-ea"/>
              <a:cs typeface="Arial" panose="020B0604020202020204" pitchFamily="34" charset="0"/>
            </a:endParaRPr>
          </a:p>
        </p:txBody>
      </p:sp>
      <p:sp>
        <p:nvSpPr>
          <p:cNvPr id="4" name="Content Placeholder 3">
            <a:extLst>
              <a:ext uri="{FF2B5EF4-FFF2-40B4-BE49-F238E27FC236}">
                <a16:creationId xmlns:a16="http://schemas.microsoft.com/office/drawing/2014/main" id="{4BCD665D-8A90-26C5-28CE-495A0BB3403A}"/>
              </a:ext>
            </a:extLst>
          </p:cNvPr>
          <p:cNvSpPr>
            <a:spLocks noGrp="1"/>
          </p:cNvSpPr>
          <p:nvPr>
            <p:ph sz="half" idx="1"/>
          </p:nvPr>
        </p:nvSpPr>
        <p:spPr/>
        <p:txBody>
          <a:bodyPr/>
          <a:lstStyle/>
          <a:p>
            <a:endParaRPr lang="en-US" dirty="0"/>
          </a:p>
          <a:p>
            <a:endParaRPr lang="en-IN" dirty="0"/>
          </a:p>
          <a:p>
            <a:endParaRPr lang="en-IN" dirty="0"/>
          </a:p>
          <a:p>
            <a:endParaRPr lang="en-IN" dirty="0"/>
          </a:p>
          <a:p>
            <a:endParaRPr lang="en-IN" dirty="0"/>
          </a:p>
          <a:p>
            <a:endParaRPr lang="en-IN" dirty="0"/>
          </a:p>
          <a:p>
            <a:endParaRPr lang="en-IN" dirty="0"/>
          </a:p>
          <a:p>
            <a:endParaRPr lang="en-IN" dirty="0"/>
          </a:p>
          <a:p>
            <a:pPr marL="0" indent="0">
              <a:buNone/>
            </a:pPr>
            <a:endParaRPr lang="en-IN" dirty="0"/>
          </a:p>
          <a:p>
            <a:pPr marL="0" indent="0">
              <a:buNone/>
            </a:pPr>
            <a:r>
              <a:rPr lang="en-IN" dirty="0"/>
              <a:t>&gt; Basic Ms- Excel knowledge is needed.</a:t>
            </a:r>
          </a:p>
          <a:p>
            <a:pPr marL="0" indent="0">
              <a:buNone/>
            </a:pPr>
            <a:r>
              <a:rPr lang="en-IN" dirty="0"/>
              <a:t>&gt; 2 </a:t>
            </a:r>
            <a:r>
              <a:rPr lang="en-IN" dirty="0" err="1"/>
              <a:t>practicals</a:t>
            </a:r>
            <a:r>
              <a:rPr lang="en-IN" dirty="0"/>
              <a:t> translate to 4 hours of hands on practice class.</a:t>
            </a:r>
          </a:p>
          <a:p>
            <a:pPr marL="0" indent="0">
              <a:buNone/>
            </a:pPr>
            <a:endParaRPr lang="en-IN" dirty="0"/>
          </a:p>
        </p:txBody>
      </p:sp>
      <p:pic>
        <p:nvPicPr>
          <p:cNvPr id="9" name="Picture 8">
            <a:extLst>
              <a:ext uri="{FF2B5EF4-FFF2-40B4-BE49-F238E27FC236}">
                <a16:creationId xmlns:a16="http://schemas.microsoft.com/office/drawing/2014/main" id="{7ABE420F-D001-479D-C7B5-77F83CB669BC}"/>
              </a:ext>
            </a:extLst>
          </p:cNvPr>
          <p:cNvPicPr>
            <a:picLocks noChangeAspect="1"/>
          </p:cNvPicPr>
          <p:nvPr/>
        </p:nvPicPr>
        <p:blipFill>
          <a:blip r:embed="rId2"/>
          <a:stretch>
            <a:fillRect/>
          </a:stretch>
        </p:blipFill>
        <p:spPr>
          <a:xfrm>
            <a:off x="621792" y="1336638"/>
            <a:ext cx="10669489" cy="3677163"/>
          </a:xfrm>
          <a:prstGeom prst="rect">
            <a:avLst/>
          </a:prstGeom>
        </p:spPr>
      </p:pic>
    </p:spTree>
    <p:extLst>
      <p:ext uri="{BB962C8B-B14F-4D97-AF65-F5344CB8AC3E}">
        <p14:creationId xmlns:p14="http://schemas.microsoft.com/office/powerpoint/2010/main" val="29038414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B311B-3177-0658-3585-6639F26A9BF6}"/>
              </a:ext>
            </a:extLst>
          </p:cNvPr>
          <p:cNvSpPr>
            <a:spLocks noGrp="1"/>
          </p:cNvSpPr>
          <p:nvPr>
            <p:ph type="title"/>
          </p:nvPr>
        </p:nvSpPr>
        <p:spPr/>
        <p:txBody>
          <a:bodyPr/>
          <a:lstStyle/>
          <a:p>
            <a:r>
              <a:rPr lang="en-US" sz="3600" b="1" dirty="0">
                <a:solidFill>
                  <a:schemeClr val="accent6"/>
                </a:solidFill>
                <a:latin typeface="Arial Black" panose="020B0604020202020204" pitchFamily="34" charset="0"/>
                <a:cs typeface="Arial Black" panose="020B0604020202020204" pitchFamily="34" charset="0"/>
              </a:rPr>
              <a:t>Learning Objectives and Outcomes</a:t>
            </a:r>
          </a:p>
        </p:txBody>
      </p:sp>
      <p:sp>
        <p:nvSpPr>
          <p:cNvPr id="8" name="Slide Number Placeholder 7">
            <a:extLst>
              <a:ext uri="{FF2B5EF4-FFF2-40B4-BE49-F238E27FC236}">
                <a16:creationId xmlns:a16="http://schemas.microsoft.com/office/drawing/2014/main" id="{AECF22D2-2B16-C40D-AA90-609B5CD08B3D}"/>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1F2C8F"/>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srgbClr val="1F2C8F"/>
              </a:solidFill>
              <a:effectLst/>
              <a:uLnTx/>
              <a:uFillTx/>
              <a:latin typeface="Arial" panose="020B0604020202020204" pitchFamily="34" charset="0"/>
              <a:ea typeface="+mn-ea"/>
              <a:cs typeface="Arial" panose="020B0604020202020204" pitchFamily="34" charset="0"/>
            </a:endParaRPr>
          </a:p>
        </p:txBody>
      </p:sp>
      <p:graphicFrame>
        <p:nvGraphicFramePr>
          <p:cNvPr id="3" name="Diagram 2">
            <a:extLst>
              <a:ext uri="{FF2B5EF4-FFF2-40B4-BE49-F238E27FC236}">
                <a16:creationId xmlns:a16="http://schemas.microsoft.com/office/drawing/2014/main" id="{454214F3-EFAB-B885-06B7-0F4046CA2378}"/>
              </a:ext>
            </a:extLst>
          </p:cNvPr>
          <p:cNvGraphicFramePr/>
          <p:nvPr/>
        </p:nvGraphicFramePr>
        <p:xfrm>
          <a:off x="1251412" y="1855694"/>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8" name="Picture 4" descr="7 Best Practices for Data Visualization - The New Stack">
            <a:extLst>
              <a:ext uri="{FF2B5EF4-FFF2-40B4-BE49-F238E27FC236}">
                <a16:creationId xmlns:a16="http://schemas.microsoft.com/office/drawing/2014/main" id="{D3302F78-5C7C-37AF-8A8E-5B775BE4EE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67178" y="2534423"/>
            <a:ext cx="943203" cy="5349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xcel Data Automation | Excel Data Read, Write Process | C# App to handle  Excel realtime | database, website, C, automation | I will create C sharp  application for you to read,">
            <a:extLst>
              <a:ext uri="{FF2B5EF4-FFF2-40B4-BE49-F238E27FC236}">
                <a16:creationId xmlns:a16="http://schemas.microsoft.com/office/drawing/2014/main" id="{2169A454-FFC9-9FC5-A9A9-A2825C3C482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90909" y="4170186"/>
            <a:ext cx="1632885" cy="9144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Excel Tests – Using Financial Functions – Excel 2010 – Formulas and  Functions">
            <a:extLst>
              <a:ext uri="{FF2B5EF4-FFF2-40B4-BE49-F238E27FC236}">
                <a16:creationId xmlns:a16="http://schemas.microsoft.com/office/drawing/2014/main" id="{8AABA535-1458-BF97-A944-3B9BC308649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86406" y="5795681"/>
            <a:ext cx="1323975" cy="866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64747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43E46-A1C0-D118-AC97-C17E3FE5CF37}"/>
              </a:ext>
            </a:extLst>
          </p:cNvPr>
          <p:cNvSpPr>
            <a:spLocks noGrp="1"/>
          </p:cNvSpPr>
          <p:nvPr>
            <p:ph type="title"/>
          </p:nvPr>
        </p:nvSpPr>
        <p:spPr/>
        <p:txBody>
          <a:bodyPr/>
          <a:lstStyle/>
          <a:p>
            <a:endParaRPr lang="en-IN"/>
          </a:p>
        </p:txBody>
      </p:sp>
      <p:sp>
        <p:nvSpPr>
          <p:cNvPr id="4" name="Footer Placeholder 3">
            <a:extLst>
              <a:ext uri="{FF2B5EF4-FFF2-40B4-BE49-F238E27FC236}">
                <a16:creationId xmlns:a16="http://schemas.microsoft.com/office/drawing/2014/main" id="{AEEEE150-3ACD-0D86-915A-D377D3FC3D39}"/>
              </a:ext>
            </a:extLst>
          </p:cNvPr>
          <p:cNvSpPr>
            <a:spLocks noGrp="1"/>
          </p:cNvSpPr>
          <p:nvPr>
            <p:ph type="ftr" sz="quarter" idx="11"/>
          </p:nvPr>
        </p:nvSpPr>
        <p:spPr>
          <a:xfrm>
            <a:off x="621791" y="416858"/>
            <a:ext cx="8589444" cy="713599"/>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2C8F"/>
                </a:solidFill>
                <a:effectLst/>
                <a:uLnTx/>
                <a:uFillTx/>
                <a:latin typeface="Arial" panose="020B0604020202020204" pitchFamily="34" charset="0"/>
                <a:ea typeface="+mn-ea"/>
                <a:cs typeface="Arial" panose="020B0604020202020204" pitchFamily="34" charset="0"/>
              </a:rPr>
              <a:t>WHAT WILL YOU LEARN? …………………….a few examples</a:t>
            </a:r>
          </a:p>
        </p:txBody>
      </p:sp>
      <p:sp>
        <p:nvSpPr>
          <p:cNvPr id="5" name="Slide Number Placeholder 4">
            <a:extLst>
              <a:ext uri="{FF2B5EF4-FFF2-40B4-BE49-F238E27FC236}">
                <a16:creationId xmlns:a16="http://schemas.microsoft.com/office/drawing/2014/main" id="{9193E871-ED0C-AE08-6887-B35CB8CE7760}"/>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1F2C8F"/>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srgbClr val="1F2C8F"/>
              </a:solidFill>
              <a:effectLst/>
              <a:uLnTx/>
              <a:uFillTx/>
              <a:latin typeface="Arial" panose="020B0604020202020204" pitchFamily="34" charset="0"/>
              <a:ea typeface="+mn-ea"/>
              <a:cs typeface="Arial" panose="020B0604020202020204" pitchFamily="34" charset="0"/>
            </a:endParaRPr>
          </a:p>
        </p:txBody>
      </p:sp>
      <p:pic>
        <p:nvPicPr>
          <p:cNvPr id="6" name="Picture 2" descr="Introduction to Power BI (Crash Course!) - Acuity Training">
            <a:extLst>
              <a:ext uri="{FF2B5EF4-FFF2-40B4-BE49-F238E27FC236}">
                <a16:creationId xmlns:a16="http://schemas.microsoft.com/office/drawing/2014/main" id="{D142B44C-5070-E122-926B-6D3E3C8B98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952" y="1244660"/>
            <a:ext cx="4781470" cy="264405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ree Excel Tests – Using Financial Functions – Excel 2010 – Formulas and  Functions">
            <a:extLst>
              <a:ext uri="{FF2B5EF4-FFF2-40B4-BE49-F238E27FC236}">
                <a16:creationId xmlns:a16="http://schemas.microsoft.com/office/drawing/2014/main" id="{29FF2C83-DD6F-79D0-99F0-0D0F19A242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5981" y="3095834"/>
            <a:ext cx="3349605" cy="219290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ransportation Problem - LP Formulation - YouTube">
            <a:extLst>
              <a:ext uri="{FF2B5EF4-FFF2-40B4-BE49-F238E27FC236}">
                <a16:creationId xmlns:a16="http://schemas.microsoft.com/office/drawing/2014/main" id="{9B5365BD-61CF-20AB-AC18-8E78F70CA2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116" y="3935685"/>
            <a:ext cx="4721533" cy="264405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Excel Solver Tutorial - Step by Step Easy to use guide for Excel's Solver |  solver">
            <a:extLst>
              <a:ext uri="{FF2B5EF4-FFF2-40B4-BE49-F238E27FC236}">
                <a16:creationId xmlns:a16="http://schemas.microsoft.com/office/drawing/2014/main" id="{B3AC1C2E-832F-071B-2DEA-CDC31C4B66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4476" y="1177425"/>
            <a:ext cx="5421679" cy="173439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ow to Highlight in Excel">
            <a:extLst>
              <a:ext uri="{FF2B5EF4-FFF2-40B4-BE49-F238E27FC236}">
                <a16:creationId xmlns:a16="http://schemas.microsoft.com/office/drawing/2014/main" id="{47C5BCEE-E08B-C691-8633-BC5087C919E1}"/>
              </a:ext>
            </a:extLst>
          </p:cNvPr>
          <p:cNvPicPr>
            <a:picLocks noGrp="1" noChangeAspect="1" noChangeArrowheads="1"/>
          </p:cNvPicPr>
          <p:nvPr>
            <p:ph sz="half" idx="1"/>
          </p:nvPr>
        </p:nvPicPr>
        <p:blipFill>
          <a:blip r:embed="rId6">
            <a:extLst>
              <a:ext uri="{28A0092B-C50C-407E-A947-70E740481C1C}">
                <a14:useLocalDpi xmlns:a14="http://schemas.microsoft.com/office/drawing/2010/main" val="0"/>
              </a:ext>
            </a:extLst>
          </a:blip>
          <a:srcRect/>
          <a:stretch>
            <a:fillRect/>
          </a:stretch>
        </p:blipFill>
        <p:spPr bwMode="auto">
          <a:xfrm>
            <a:off x="5218914" y="3888719"/>
            <a:ext cx="3559821" cy="28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57400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B219B-7E3A-7E84-6386-37313F0CFB09}"/>
              </a:ext>
            </a:extLst>
          </p:cNvPr>
          <p:cNvSpPr>
            <a:spLocks noGrp="1"/>
          </p:cNvSpPr>
          <p:nvPr>
            <p:ph type="title"/>
          </p:nvPr>
        </p:nvSpPr>
        <p:spPr>
          <a:xfrm>
            <a:off x="1039906" y="1243584"/>
            <a:ext cx="6400800" cy="768096"/>
          </a:xfrm>
        </p:spPr>
        <p:txBody>
          <a:bodyPr/>
          <a:lstStyle/>
          <a:p>
            <a:r>
              <a:rPr lang="en-US" sz="4400" b="1" dirty="0">
                <a:solidFill>
                  <a:schemeClr val="accent6"/>
                </a:solidFill>
                <a:latin typeface="Arial Black" panose="020B0604020202020204" pitchFamily="34" charset="0"/>
                <a:cs typeface="Arial Black" panose="020B0604020202020204" pitchFamily="34" charset="0"/>
              </a:rPr>
              <a:t>Practical usage</a:t>
            </a:r>
            <a:br>
              <a:rPr lang="en-US" sz="4400" b="1" dirty="0">
                <a:solidFill>
                  <a:schemeClr val="accent6"/>
                </a:solidFill>
                <a:latin typeface="Arial Black" panose="020B0604020202020204" pitchFamily="34" charset="0"/>
                <a:cs typeface="Arial Black" panose="020B0604020202020204" pitchFamily="34" charset="0"/>
              </a:rPr>
            </a:br>
            <a:r>
              <a:rPr lang="en-US" sz="1800" b="1" dirty="0">
                <a:solidFill>
                  <a:schemeClr val="accent6"/>
                </a:solidFill>
                <a:latin typeface="Arial Black" panose="020B0604020202020204" pitchFamily="34" charset="0"/>
                <a:cs typeface="Arial Black" panose="020B0604020202020204" pitchFamily="34" charset="0"/>
              </a:rPr>
              <a:t>….where to apply the knowledge</a:t>
            </a:r>
          </a:p>
        </p:txBody>
      </p:sp>
      <p:sp>
        <p:nvSpPr>
          <p:cNvPr id="3" name="Text Placeholder 2">
            <a:extLst>
              <a:ext uri="{FF2B5EF4-FFF2-40B4-BE49-F238E27FC236}">
                <a16:creationId xmlns:a16="http://schemas.microsoft.com/office/drawing/2014/main" id="{A2E339BF-E6D7-DD0E-AF02-6813852EE723}"/>
              </a:ext>
            </a:extLst>
          </p:cNvPr>
          <p:cNvSpPr>
            <a:spLocks noGrp="1"/>
          </p:cNvSpPr>
          <p:nvPr>
            <p:ph type="body" idx="1"/>
          </p:nvPr>
        </p:nvSpPr>
        <p:spPr>
          <a:xfrm>
            <a:off x="2895600" y="2257493"/>
            <a:ext cx="6400800" cy="512064"/>
          </a:xfrm>
        </p:spPr>
        <p:txBody>
          <a:bodyPr/>
          <a:lstStyle/>
          <a:p>
            <a:pPr marL="342900" indent="-342900" algn="l">
              <a:buFont typeface="Arial" panose="020B0604020202020204" pitchFamily="34" charset="0"/>
              <a:buChar char="•"/>
            </a:pPr>
            <a:r>
              <a:rPr lang="en-US" sz="2400" dirty="0">
                <a:solidFill>
                  <a:schemeClr val="accent6"/>
                </a:solidFill>
                <a:latin typeface="Sabon Next LT" panose="02000500000000000000" pitchFamily="2" charset="0"/>
                <a:cs typeface="Sabon Next LT" panose="02000500000000000000" pitchFamily="2" charset="0"/>
              </a:rPr>
              <a:t>Excel is quintessential in all industries/ business</a:t>
            </a:r>
          </a:p>
          <a:p>
            <a:pPr marL="342900" indent="-342900" algn="l">
              <a:buFont typeface="Arial" panose="020B0604020202020204" pitchFamily="34" charset="0"/>
              <a:buChar char="•"/>
            </a:pPr>
            <a:r>
              <a:rPr lang="en-US" dirty="0">
                <a:latin typeface="Sabon Next LT" panose="02000500000000000000" pitchFamily="2" charset="0"/>
                <a:cs typeface="Sabon Next LT" panose="02000500000000000000" pitchFamily="2" charset="0"/>
              </a:rPr>
              <a:t>Improves efficiency of work</a:t>
            </a:r>
          </a:p>
          <a:p>
            <a:pPr marL="342900" indent="-342900" algn="l">
              <a:buFont typeface="Arial" panose="020B0604020202020204" pitchFamily="34" charset="0"/>
              <a:buChar char="•"/>
            </a:pPr>
            <a:r>
              <a:rPr lang="en-US" dirty="0">
                <a:latin typeface="Sabon Next LT" panose="02000500000000000000" pitchFamily="2" charset="0"/>
                <a:cs typeface="Sabon Next LT" panose="02000500000000000000" pitchFamily="2" charset="0"/>
              </a:rPr>
              <a:t>Quick Problem solving in business</a:t>
            </a:r>
          </a:p>
          <a:p>
            <a:pPr marL="342900" indent="-342900" algn="l">
              <a:buFont typeface="Arial" panose="020B0604020202020204" pitchFamily="34" charset="0"/>
              <a:buChar char="•"/>
            </a:pPr>
            <a:r>
              <a:rPr lang="en-US" dirty="0">
                <a:latin typeface="Sabon Next LT" panose="02000500000000000000" pitchFamily="2" charset="0"/>
                <a:cs typeface="Sabon Next LT" panose="02000500000000000000" pitchFamily="2" charset="0"/>
              </a:rPr>
              <a:t>Automating routine work</a:t>
            </a:r>
          </a:p>
          <a:p>
            <a:pPr marL="342900" indent="-342900" algn="l">
              <a:buFont typeface="Arial" panose="020B0604020202020204" pitchFamily="34" charset="0"/>
              <a:buChar char="•"/>
            </a:pPr>
            <a:r>
              <a:rPr lang="en-US" dirty="0">
                <a:latin typeface="Sabon Next LT" panose="02000500000000000000" pitchFamily="2" charset="0"/>
                <a:cs typeface="Sabon Next LT" panose="02000500000000000000" pitchFamily="2" charset="0"/>
              </a:rPr>
              <a:t>Creation of better and interactive/dynamic presentations</a:t>
            </a:r>
          </a:p>
          <a:p>
            <a:pPr marL="342900" indent="-342900" algn="l">
              <a:buFont typeface="Arial" panose="020B0604020202020204" pitchFamily="34" charset="0"/>
              <a:buChar char="•"/>
            </a:pPr>
            <a:r>
              <a:rPr lang="en-US" dirty="0">
                <a:latin typeface="Sabon Next LT" panose="02000500000000000000" pitchFamily="2" charset="0"/>
                <a:cs typeface="Sabon Next LT" panose="02000500000000000000" pitchFamily="2" charset="0"/>
              </a:rPr>
              <a:t>Statistical and financial analysis</a:t>
            </a:r>
          </a:p>
        </p:txBody>
      </p:sp>
    </p:spTree>
    <p:extLst>
      <p:ext uri="{BB962C8B-B14F-4D97-AF65-F5344CB8AC3E}">
        <p14:creationId xmlns:p14="http://schemas.microsoft.com/office/powerpoint/2010/main" val="29529238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E8954-9BCB-7FD9-A210-38DC54382D45}"/>
              </a:ext>
            </a:extLst>
          </p:cNvPr>
          <p:cNvSpPr>
            <a:spLocks noGrp="1"/>
          </p:cNvSpPr>
          <p:nvPr>
            <p:ph type="title"/>
          </p:nvPr>
        </p:nvSpPr>
        <p:spPr>
          <a:xfrm>
            <a:off x="3724835" y="2395727"/>
            <a:ext cx="7677733" cy="3386507"/>
          </a:xfrm>
        </p:spPr>
        <p:txBody>
          <a:bodyPr/>
          <a:lstStyle/>
          <a:p>
            <a:r>
              <a:rPr lang="en-US" sz="2800" dirty="0"/>
              <a:t>1. Continuous evaluation: 20 marks</a:t>
            </a:r>
            <a:br>
              <a:rPr lang="en-US" sz="2800" dirty="0"/>
            </a:br>
            <a:r>
              <a:rPr lang="en-US" sz="2000" dirty="0"/>
              <a:t>(</a:t>
            </a:r>
            <a:r>
              <a:rPr lang="en-US" sz="1600" dirty="0"/>
              <a:t>CLASS PARTICIPATION, PROJECT WORK, PRESENTATIONS, DASHBOARD PREAPRATION, ASSIGNMENT QUESTIONS FOR PRACTICE)</a:t>
            </a:r>
            <a:br>
              <a:rPr lang="en-US" sz="2800" dirty="0"/>
            </a:br>
            <a:br>
              <a:rPr lang="en-US" sz="2800" dirty="0"/>
            </a:br>
            <a:r>
              <a:rPr lang="en-US" sz="2800" dirty="0"/>
              <a:t>2. end term practical exam: 40 marks</a:t>
            </a:r>
            <a:br>
              <a:rPr lang="en-US" sz="2800" dirty="0"/>
            </a:br>
            <a:br>
              <a:rPr lang="en-US" sz="2800" dirty="0"/>
            </a:br>
            <a:r>
              <a:rPr lang="en-US" sz="2800" dirty="0"/>
              <a:t>3. viva VOCE: 20 marks</a:t>
            </a:r>
            <a:br>
              <a:rPr lang="en-US" sz="2800" dirty="0"/>
            </a:br>
            <a:br>
              <a:rPr lang="en-US" sz="1800" dirty="0"/>
            </a:br>
            <a:endParaRPr lang="en-US" sz="2800" dirty="0"/>
          </a:p>
        </p:txBody>
      </p:sp>
      <p:sp>
        <p:nvSpPr>
          <p:cNvPr id="23" name="Slide Number Placeholder 22">
            <a:extLst>
              <a:ext uri="{FF2B5EF4-FFF2-40B4-BE49-F238E27FC236}">
                <a16:creationId xmlns:a16="http://schemas.microsoft.com/office/drawing/2014/main" id="{94FF72B7-0438-3641-5939-75128934B0DF}"/>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1F2C8F"/>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srgbClr val="1F2C8F"/>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62329D7E-054C-749C-C75A-98555A751C79}"/>
              </a:ext>
            </a:extLst>
          </p:cNvPr>
          <p:cNvSpPr txBox="1"/>
          <p:nvPr/>
        </p:nvSpPr>
        <p:spPr>
          <a:xfrm>
            <a:off x="7292833" y="789267"/>
            <a:ext cx="495712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abon Next LT"/>
                <a:ea typeface="+mn-ea"/>
                <a:cs typeface="+mn-cs"/>
              </a:rPr>
              <a:t>( </a:t>
            </a:r>
            <a:r>
              <a:rPr kumimoji="0" lang="en-US" sz="1800" b="1" i="0" u="none" strike="noStrike" kern="1200" cap="none" spc="0" normalizeH="0" baseline="0" noProof="0" dirty="0">
                <a:ln>
                  <a:noFill/>
                </a:ln>
                <a:solidFill>
                  <a:srgbClr val="000000"/>
                </a:solidFill>
                <a:effectLst/>
                <a:uLnTx/>
                <a:uFillTx/>
                <a:latin typeface="Sabon Next LT"/>
                <a:ea typeface="+mn-ea"/>
                <a:cs typeface="+mn-cs"/>
              </a:rPr>
              <a:t>As per Latest University Guidelines)</a:t>
            </a:r>
            <a:endParaRPr kumimoji="0" lang="en-IN" sz="1800" b="1" i="0" u="none" strike="noStrike" kern="1200" cap="none" spc="0" normalizeH="0" baseline="0" noProof="0" dirty="0">
              <a:ln>
                <a:noFill/>
              </a:ln>
              <a:solidFill>
                <a:srgbClr val="000000"/>
              </a:solidFill>
              <a:effectLst/>
              <a:uLnTx/>
              <a:uFillTx/>
              <a:latin typeface="Sabon Next LT"/>
              <a:ea typeface="+mn-ea"/>
              <a:cs typeface="+mn-cs"/>
            </a:endParaRPr>
          </a:p>
        </p:txBody>
      </p:sp>
      <p:sp>
        <p:nvSpPr>
          <p:cNvPr id="8" name="Text Placeholder 7">
            <a:extLst>
              <a:ext uri="{FF2B5EF4-FFF2-40B4-BE49-F238E27FC236}">
                <a16:creationId xmlns:a16="http://schemas.microsoft.com/office/drawing/2014/main" id="{2955DC5A-4766-D02C-CC7F-DD66BA3CBC17}"/>
              </a:ext>
            </a:extLst>
          </p:cNvPr>
          <p:cNvSpPr>
            <a:spLocks noGrp="1"/>
          </p:cNvSpPr>
          <p:nvPr>
            <p:ph type="body" sz="quarter" idx="14"/>
          </p:nvPr>
        </p:nvSpPr>
        <p:spPr>
          <a:xfrm>
            <a:off x="5100470" y="30121"/>
            <a:ext cx="6302098" cy="1627632"/>
          </a:xfrm>
        </p:spPr>
        <p:txBody>
          <a:bodyPr/>
          <a:lstStyle/>
          <a:p>
            <a:r>
              <a:rPr lang="en-US" sz="5400" dirty="0"/>
              <a:t>Assessment Scheme</a:t>
            </a:r>
            <a:endParaRPr lang="en-IN" sz="5400" dirty="0"/>
          </a:p>
        </p:txBody>
      </p:sp>
    </p:spTree>
    <p:extLst>
      <p:ext uri="{BB962C8B-B14F-4D97-AF65-F5344CB8AC3E}">
        <p14:creationId xmlns:p14="http://schemas.microsoft.com/office/powerpoint/2010/main" val="6856810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AB426-5B7C-607E-D413-5D2C9495CC0A}"/>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B787DFD8-D262-D485-B1F2-817C5A0928C5}"/>
              </a:ext>
            </a:extLst>
          </p:cNvPr>
          <p:cNvSpPr>
            <a:spLocks noGrp="1"/>
          </p:cNvSpPr>
          <p:nvPr>
            <p:ph type="subTitle" idx="1"/>
          </p:nvPr>
        </p:nvSpPr>
        <p:spPr/>
        <p:txBody>
          <a:bodyPr/>
          <a:lstStyle/>
          <a:p>
            <a:r>
              <a:rPr lang="en-US" dirty="0"/>
              <a:t>Questions are welcome!</a:t>
            </a:r>
          </a:p>
        </p:txBody>
      </p:sp>
    </p:spTree>
    <p:extLst>
      <p:ext uri="{BB962C8B-B14F-4D97-AF65-F5344CB8AC3E}">
        <p14:creationId xmlns:p14="http://schemas.microsoft.com/office/powerpoint/2010/main" val="12950288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415611" y="692200"/>
            <a:ext cx="11360800" cy="2736800"/>
          </a:xfrm>
          <a:prstGeom prst="rect">
            <a:avLst/>
          </a:prstGeom>
        </p:spPr>
        <p:txBody>
          <a:bodyPr spcFirstLastPara="1" wrap="square" lIns="91425" tIns="91425" rIns="91425" bIns="91425" anchor="ctr" anchorCtr="0">
            <a:normAutofit/>
          </a:bodyPr>
          <a:lstStyle/>
          <a:p>
            <a:pPr marL="0" lvl="0" indent="0" algn="ctr" rtl="0">
              <a:spcBef>
                <a:spcPct val="0"/>
              </a:spcBef>
              <a:spcAft>
                <a:spcPct val="0"/>
              </a:spcAft>
              <a:buNone/>
            </a:pPr>
            <a:r>
              <a:rPr lang="en" b="1">
                <a:solidFill>
                  <a:srgbClr val="B7B7B7"/>
                </a:solidFill>
                <a:latin typeface="Caveat"/>
                <a:ea typeface="Caveat"/>
                <a:cs typeface="Caveat"/>
                <a:sym typeface="Caveat"/>
              </a:rPr>
              <a:t>YOGA IN PRACTICE</a:t>
            </a:r>
            <a:endParaRPr b="1">
              <a:solidFill>
                <a:srgbClr val="B7B7B7"/>
              </a:solidFill>
              <a:latin typeface="Caveat"/>
              <a:ea typeface="Caveat"/>
              <a:cs typeface="Caveat"/>
              <a:sym typeface="Caveat"/>
            </a:endParaRPr>
          </a:p>
        </p:txBody>
      </p:sp>
      <p:sp>
        <p:nvSpPr>
          <p:cNvPr id="55" name="Google Shape;55;p13"/>
          <p:cNvSpPr txBox="1">
            <a:spLocks noGrp="1"/>
          </p:cNvSpPr>
          <p:nvPr>
            <p:ph type="subTitle" idx="1"/>
          </p:nvPr>
        </p:nvSpPr>
        <p:spPr>
          <a:xfrm>
            <a:off x="415600" y="3778834"/>
            <a:ext cx="11360800" cy="1056800"/>
          </a:xfrm>
          <a:prstGeom prst="rect">
            <a:avLst/>
          </a:prstGeom>
        </p:spPr>
        <p:txBody>
          <a:bodyPr spcFirstLastPara="1" wrap="square" lIns="91425" tIns="91425" rIns="91425" bIns="91425" anchor="t" anchorCtr="0">
            <a:normAutofit/>
          </a:bodyPr>
          <a:lstStyle/>
          <a:p>
            <a:pPr marL="0" lvl="0" indent="0" algn="ctr" rtl="0">
              <a:spcBef>
                <a:spcPct val="0"/>
              </a:spcBef>
              <a:spcAft>
                <a:spcPct val="0"/>
              </a:spcAft>
              <a:buNone/>
            </a:pPr>
            <a:r>
              <a:rPr lang="en" b="1">
                <a:solidFill>
                  <a:srgbClr val="B7B7B7"/>
                </a:solidFill>
                <a:latin typeface="Caveat"/>
                <a:ea typeface="Caveat"/>
                <a:cs typeface="Caveat"/>
                <a:sym typeface="Caveat"/>
              </a:rPr>
              <a:t>DEPARTMENT OF COMMERCE</a:t>
            </a:r>
            <a:endParaRPr b="1">
              <a:solidFill>
                <a:srgbClr val="B7B7B7"/>
              </a:solidFill>
              <a:latin typeface="Caveat"/>
              <a:ea typeface="Caveat"/>
              <a:cs typeface="Caveat"/>
              <a:sym typeface="Caveat"/>
            </a:endParaRPr>
          </a:p>
        </p:txBody>
      </p:sp>
      <p:sp>
        <p:nvSpPr>
          <p:cNvPr id="56" name="Google Shape;56;p13"/>
          <p:cNvSpPr txBox="1"/>
          <p:nvPr/>
        </p:nvSpPr>
        <p:spPr>
          <a:xfrm>
            <a:off x="8806233" y="4835634"/>
            <a:ext cx="3036800" cy="5336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tabLst/>
              <a:defRPr/>
            </a:pPr>
            <a:r>
              <a:rPr kumimoji="0" lang="en" sz="1867" b="0" i="0" u="none" strike="noStrike" kern="1200" cap="none" spc="0" normalizeH="0" baseline="0" noProof="0">
                <a:ln>
                  <a:noFill/>
                </a:ln>
                <a:solidFill>
                  <a:srgbClr val="CCCCCC"/>
                </a:solidFill>
                <a:effectLst/>
                <a:uLnTx/>
                <a:uFillTx/>
                <a:latin typeface="Arial"/>
                <a:cs typeface="Arial"/>
                <a:sym typeface="Arial"/>
              </a:rPr>
              <a:t>DR. GEETA CHAUHAN </a:t>
            </a:r>
            <a:endParaRPr kumimoji="0" sz="1867" b="0" i="0" u="none" strike="noStrike" kern="1200" cap="none" spc="0" normalizeH="0" baseline="0" noProof="0">
              <a:ln>
                <a:noFill/>
              </a:ln>
              <a:solidFill>
                <a:srgbClr val="CCCCCC"/>
              </a:solidFill>
              <a:effectLst/>
              <a:uLnTx/>
              <a:uFillTx/>
              <a:latin typeface="Arial"/>
              <a:cs typeface="Arial"/>
              <a:sym typeface="Arial"/>
            </a:endParaRP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ct val="0"/>
              </a:spcBef>
              <a:spcAft>
                <a:spcPct val="0"/>
              </a:spcAft>
              <a:buNone/>
            </a:pPr>
            <a:r>
              <a:rPr lang="en" b="1">
                <a:solidFill>
                  <a:schemeClr val="lt1"/>
                </a:solidFill>
                <a:latin typeface="Caveat"/>
                <a:ea typeface="Caveat"/>
                <a:cs typeface="Caveat"/>
                <a:sym typeface="Caveat"/>
              </a:rPr>
              <a:t>YOGA - Meaning</a:t>
            </a:r>
            <a:endParaRPr b="1">
              <a:solidFill>
                <a:schemeClr val="lt1"/>
              </a:solidFill>
              <a:latin typeface="Caveat"/>
              <a:ea typeface="Caveat"/>
              <a:cs typeface="Caveat"/>
              <a:sym typeface="Caveat"/>
            </a:endParaRPr>
          </a:p>
        </p:txBody>
      </p:sp>
      <p:sp>
        <p:nvSpPr>
          <p:cNvPr id="62" name="Google Shape;62;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87500" lnSpcReduction="10000"/>
          </a:bodyPr>
          <a:lstStyle/>
          <a:p>
            <a:pPr marL="0" marR="152400" lvl="0" indent="0" algn="l" rtl="0">
              <a:spcBef>
                <a:spcPct val="0"/>
              </a:spcBef>
              <a:spcAft>
                <a:spcPct val="0"/>
              </a:spcAft>
              <a:buClr>
                <a:schemeClr val="dk1"/>
              </a:buClr>
              <a:buSzPts val="1100"/>
              <a:buFont typeface="Arial"/>
              <a:buNone/>
            </a:pPr>
            <a:r>
              <a:rPr lang="en" sz="1533" b="1" u="sng">
                <a:solidFill>
                  <a:schemeClr val="lt2"/>
                </a:solidFill>
                <a:highlight>
                  <a:srgbClr val="F2F2F2"/>
                </a:highlight>
                <a:latin typeface="Georgia"/>
                <a:ea typeface="Georgia"/>
                <a:cs typeface="Georgia"/>
                <a:sym typeface="Georgia"/>
              </a:rPr>
              <a:t>    </a:t>
            </a:r>
            <a:endParaRPr sz="1533" b="1" u="sng">
              <a:solidFill>
                <a:schemeClr val="lt2"/>
              </a:solidFill>
              <a:highlight>
                <a:srgbClr val="F2F2F2"/>
              </a:highlight>
              <a:latin typeface="Georgia"/>
              <a:ea typeface="Georgia"/>
              <a:cs typeface="Georgia"/>
              <a:sym typeface="Georgia"/>
            </a:endParaRPr>
          </a:p>
          <a:p>
            <a:pPr marL="609600" lvl="0" indent="0" algn="l" rtl="0">
              <a:spcBef>
                <a:spcPts val="1867"/>
              </a:spcBef>
              <a:spcAft>
                <a:spcPct val="0"/>
              </a:spcAft>
              <a:buNone/>
            </a:pPr>
            <a:r>
              <a:rPr lang="en" sz="2533">
                <a:solidFill>
                  <a:schemeClr val="lt2"/>
                </a:solidFill>
                <a:latin typeface="Caveat SemiBold"/>
                <a:ea typeface="Caveat SemiBold"/>
                <a:cs typeface="Caveat SemiBold"/>
                <a:sym typeface="Caveat SemiBold"/>
              </a:rPr>
              <a:t>The word YOGA has been derived from the Sanskrit word “YUJ” which means “TO YOKE” or “To JOIN”  or “To UNITE” the spirit and physical body together.</a:t>
            </a:r>
            <a:endParaRPr sz="2533">
              <a:solidFill>
                <a:schemeClr val="lt2"/>
              </a:solidFill>
              <a:latin typeface="Caveat SemiBold"/>
              <a:ea typeface="Caveat SemiBold"/>
              <a:cs typeface="Caveat SemiBold"/>
              <a:sym typeface="Caveat SemiBold"/>
            </a:endParaRPr>
          </a:p>
          <a:p>
            <a:pPr marL="609600" lvl="0" indent="0" algn="l" rtl="0">
              <a:spcBef>
                <a:spcPts val="1600"/>
              </a:spcBef>
              <a:spcAft>
                <a:spcPct val="0"/>
              </a:spcAft>
              <a:buNone/>
            </a:pPr>
            <a:r>
              <a:rPr lang="en" sz="2533">
                <a:solidFill>
                  <a:schemeClr val="lt2"/>
                </a:solidFill>
                <a:latin typeface="Caveat SemiBold"/>
                <a:ea typeface="Caveat SemiBold"/>
                <a:cs typeface="Caveat SemiBold"/>
                <a:sym typeface="Caveat SemiBold"/>
              </a:rPr>
              <a:t>As per the Yogic scriptures the practice of Yoga leads to the union of individual consciousness with that of the Universal Consciousness, indicating a perfect harmony between the mind and body, MAN &amp; Nature.</a:t>
            </a:r>
            <a:endParaRPr sz="2533">
              <a:solidFill>
                <a:schemeClr val="lt2"/>
              </a:solidFill>
              <a:latin typeface="Caveat SemiBold"/>
              <a:ea typeface="Caveat SemiBold"/>
              <a:cs typeface="Caveat SemiBold"/>
              <a:sym typeface="Caveat SemiBold"/>
            </a:endParaRPr>
          </a:p>
          <a:p>
            <a:pPr marL="609600" lvl="0" indent="0" algn="l" rtl="0">
              <a:spcBef>
                <a:spcPts val="1600"/>
              </a:spcBef>
              <a:spcAft>
                <a:spcPts val="1600"/>
              </a:spcAft>
              <a:buNone/>
            </a:pPr>
            <a:endParaRPr sz="2533">
              <a:solidFill>
                <a:schemeClr val="lt2"/>
              </a:solidFill>
              <a:latin typeface="Caveat SemiBold"/>
              <a:ea typeface="Caveat SemiBold"/>
              <a:cs typeface="Caveat SemiBold"/>
              <a:sym typeface="Caveat SemiBold"/>
            </a:endParaRP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ct val="0"/>
              </a:spcBef>
              <a:spcAft>
                <a:spcPct val="0"/>
              </a:spcAft>
              <a:buClr>
                <a:schemeClr val="dk1"/>
              </a:buClr>
              <a:buSzPct val="39285"/>
              <a:buFont typeface="Arial"/>
              <a:buNone/>
            </a:pPr>
            <a:r>
              <a:rPr lang="en" b="1">
                <a:solidFill>
                  <a:schemeClr val="lt1"/>
                </a:solidFill>
                <a:latin typeface="Caveat"/>
                <a:ea typeface="Caveat"/>
                <a:cs typeface="Caveat"/>
                <a:sym typeface="Caveat"/>
              </a:rPr>
              <a:t>SYLLABUS &amp; LEARNING OUTCOMES</a:t>
            </a:r>
            <a:endParaRPr b="1">
              <a:solidFill>
                <a:schemeClr val="lt1"/>
              </a:solidFill>
              <a:latin typeface="Caveat"/>
              <a:ea typeface="Caveat"/>
              <a:cs typeface="Caveat"/>
              <a:sym typeface="Caveat"/>
            </a:endParaRPr>
          </a:p>
          <a:p>
            <a:pPr marL="0" lvl="0" indent="0" algn="ctr" rtl="0">
              <a:spcBef>
                <a:spcPct val="0"/>
              </a:spcBef>
              <a:spcAft>
                <a:spcPct val="0"/>
              </a:spcAft>
              <a:buNone/>
            </a:pPr>
            <a:endParaRPr b="1">
              <a:solidFill>
                <a:schemeClr val="lt2"/>
              </a:solidFill>
              <a:latin typeface="Caveat"/>
              <a:ea typeface="Caveat"/>
              <a:cs typeface="Caveat"/>
              <a:sym typeface="Caveat"/>
            </a:endParaRPr>
          </a:p>
        </p:txBody>
      </p:sp>
      <p:sp>
        <p:nvSpPr>
          <p:cNvPr id="68" name="Google Shape;68;p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70000" lnSpcReduction="20000"/>
          </a:bodyPr>
          <a:lstStyle/>
          <a:p>
            <a:pPr marL="0" lvl="0" indent="0" algn="l" rtl="0">
              <a:spcBef>
                <a:spcPct val="0"/>
              </a:spcBef>
              <a:spcAft>
                <a:spcPct val="0"/>
              </a:spcAft>
              <a:buClr>
                <a:schemeClr val="dk1"/>
              </a:buClr>
              <a:buSzPct val="57894"/>
              <a:buFont typeface="Arial"/>
              <a:buNone/>
            </a:pPr>
            <a:r>
              <a:rPr lang="en" sz="2533" u="sng">
                <a:solidFill>
                  <a:schemeClr val="lt2"/>
                </a:solidFill>
                <a:latin typeface="Caveat SemiBold"/>
                <a:ea typeface="Caveat SemiBold"/>
                <a:cs typeface="Caveat SemiBold"/>
                <a:sym typeface="Caveat SemiBold"/>
              </a:rPr>
              <a:t>Broad topics covered are:</a:t>
            </a:r>
            <a:endParaRPr sz="2533" u="sng">
              <a:solidFill>
                <a:schemeClr val="lt2"/>
              </a:solidFill>
              <a:latin typeface="Caveat SemiBold"/>
              <a:ea typeface="Caveat SemiBold"/>
              <a:cs typeface="Caveat SemiBold"/>
              <a:sym typeface="Caveat SemiBold"/>
            </a:endParaRPr>
          </a:p>
          <a:p>
            <a:pPr marL="609600" lvl="0" indent="-453601" algn="l" rtl="0">
              <a:spcBef>
                <a:spcPts val="1600"/>
              </a:spcBef>
              <a:spcAft>
                <a:spcPct val="0"/>
              </a:spcAft>
              <a:buClr>
                <a:schemeClr val="lt2"/>
              </a:buClr>
              <a:buSzTx/>
              <a:buFont typeface="Caveat SemiBold"/>
              <a:buChar char="➢"/>
            </a:pPr>
            <a:r>
              <a:rPr lang="en" sz="2533">
                <a:solidFill>
                  <a:schemeClr val="lt2"/>
                </a:solidFill>
                <a:latin typeface="Caveat SemiBold"/>
                <a:ea typeface="Caveat SemiBold"/>
                <a:cs typeface="Caveat SemiBold"/>
                <a:sym typeface="Caveat SemiBold"/>
              </a:rPr>
              <a:t>Yoga: Types of yoga; Ashtanga Yoga; Chakras</a:t>
            </a:r>
            <a:endParaRPr sz="2533">
              <a:solidFill>
                <a:schemeClr val="lt2"/>
              </a:solidFill>
              <a:latin typeface="Caveat SemiBold"/>
              <a:ea typeface="Caveat SemiBold"/>
              <a:cs typeface="Caveat SemiBold"/>
              <a:sym typeface="Caveat SemiBold"/>
            </a:endParaRPr>
          </a:p>
          <a:p>
            <a:pPr marL="609600" lvl="0" indent="-453601" algn="l" rtl="0">
              <a:spcBef>
                <a:spcPct val="0"/>
              </a:spcBef>
              <a:spcAft>
                <a:spcPct val="0"/>
              </a:spcAft>
              <a:buClr>
                <a:schemeClr val="lt2"/>
              </a:buClr>
              <a:buSzTx/>
              <a:buFont typeface="Caveat SemiBold"/>
              <a:buChar char="➢"/>
            </a:pPr>
            <a:r>
              <a:rPr lang="en" sz="2533">
                <a:solidFill>
                  <a:schemeClr val="lt2"/>
                </a:solidFill>
                <a:latin typeface="Caveat SemiBold"/>
                <a:ea typeface="Caveat SemiBold"/>
                <a:cs typeface="Caveat SemiBold"/>
                <a:sym typeface="Caveat SemiBold"/>
              </a:rPr>
              <a:t>Asanas and their advantages</a:t>
            </a:r>
            <a:endParaRPr sz="2533">
              <a:solidFill>
                <a:schemeClr val="lt2"/>
              </a:solidFill>
              <a:latin typeface="Caveat SemiBold"/>
              <a:ea typeface="Caveat SemiBold"/>
              <a:cs typeface="Caveat SemiBold"/>
              <a:sym typeface="Caveat SemiBold"/>
            </a:endParaRPr>
          </a:p>
          <a:p>
            <a:pPr marL="609600" lvl="0" indent="-453601" algn="l" rtl="0">
              <a:spcBef>
                <a:spcPct val="0"/>
              </a:spcBef>
              <a:spcAft>
                <a:spcPct val="0"/>
              </a:spcAft>
              <a:buClr>
                <a:schemeClr val="lt2"/>
              </a:buClr>
              <a:buSzTx/>
              <a:buFont typeface="Caveat SemiBold"/>
              <a:buChar char="➢"/>
            </a:pPr>
            <a:r>
              <a:rPr lang="en" sz="2533">
                <a:solidFill>
                  <a:schemeClr val="lt2"/>
                </a:solidFill>
                <a:latin typeface="Caveat SemiBold"/>
                <a:ea typeface="Caveat SemiBold"/>
                <a:cs typeface="Caveat SemiBold"/>
                <a:sym typeface="Caveat SemiBold"/>
              </a:rPr>
              <a:t>Pranayama</a:t>
            </a:r>
            <a:endParaRPr sz="2533">
              <a:solidFill>
                <a:schemeClr val="lt2"/>
              </a:solidFill>
              <a:latin typeface="Caveat SemiBold"/>
              <a:ea typeface="Caveat SemiBold"/>
              <a:cs typeface="Caveat SemiBold"/>
              <a:sym typeface="Caveat SemiBold"/>
            </a:endParaRPr>
          </a:p>
          <a:p>
            <a:pPr marL="0" lvl="0" indent="0" algn="l" rtl="0">
              <a:spcBef>
                <a:spcPts val="1600"/>
              </a:spcBef>
              <a:spcAft>
                <a:spcPct val="0"/>
              </a:spcAft>
              <a:buClr>
                <a:schemeClr val="dk1"/>
              </a:buClr>
              <a:buSzPct val="57894"/>
              <a:buFont typeface="Arial"/>
              <a:buNone/>
            </a:pPr>
            <a:r>
              <a:rPr lang="en" sz="2533" u="sng">
                <a:solidFill>
                  <a:schemeClr val="lt2"/>
                </a:solidFill>
                <a:latin typeface="Caveat SemiBold"/>
                <a:ea typeface="Caveat SemiBold"/>
                <a:cs typeface="Caveat SemiBold"/>
                <a:sym typeface="Caveat SemiBold"/>
              </a:rPr>
              <a:t>LEARNING OUTCOMES</a:t>
            </a:r>
            <a:endParaRPr sz="2533" u="sng">
              <a:solidFill>
                <a:schemeClr val="lt2"/>
              </a:solidFill>
              <a:latin typeface="Caveat SemiBold"/>
              <a:ea typeface="Caveat SemiBold"/>
              <a:cs typeface="Caveat SemiBold"/>
              <a:sym typeface="Caveat SemiBold"/>
            </a:endParaRPr>
          </a:p>
          <a:p>
            <a:pPr marL="609600" lvl="0" indent="-453601" algn="l" rtl="0">
              <a:spcBef>
                <a:spcPts val="1600"/>
              </a:spcBef>
              <a:spcAft>
                <a:spcPct val="0"/>
              </a:spcAft>
              <a:buClr>
                <a:schemeClr val="lt2"/>
              </a:buClr>
              <a:buSzTx/>
              <a:buFont typeface="Caveat SemiBold"/>
              <a:buChar char="★"/>
            </a:pPr>
            <a:r>
              <a:rPr lang="en" sz="2533">
                <a:solidFill>
                  <a:schemeClr val="lt2"/>
                </a:solidFill>
                <a:latin typeface="Caveat SemiBold"/>
                <a:ea typeface="Caveat SemiBold"/>
                <a:cs typeface="Caveat SemiBold"/>
                <a:sym typeface="Caveat SemiBold"/>
              </a:rPr>
              <a:t>Understanding the concept and various aspects of the science of yoga.</a:t>
            </a:r>
            <a:endParaRPr sz="2533">
              <a:solidFill>
                <a:schemeClr val="lt2"/>
              </a:solidFill>
              <a:latin typeface="Caveat SemiBold"/>
              <a:ea typeface="Caveat SemiBold"/>
              <a:cs typeface="Caveat SemiBold"/>
              <a:sym typeface="Caveat SemiBold"/>
            </a:endParaRPr>
          </a:p>
          <a:p>
            <a:pPr marL="609600" lvl="0" indent="-453601" algn="l" rtl="0">
              <a:spcBef>
                <a:spcPct val="0"/>
              </a:spcBef>
              <a:spcAft>
                <a:spcPct val="0"/>
              </a:spcAft>
              <a:buClr>
                <a:schemeClr val="lt2"/>
              </a:buClr>
              <a:buSzTx/>
              <a:buFont typeface="Caveat SemiBold"/>
              <a:buChar char="★"/>
            </a:pPr>
            <a:r>
              <a:rPr lang="en" sz="2533">
                <a:solidFill>
                  <a:schemeClr val="lt2"/>
                </a:solidFill>
                <a:latin typeface="Caveat SemiBold"/>
                <a:ea typeface="Caveat SemiBold"/>
                <a:cs typeface="Caveat SemiBold"/>
                <a:sym typeface="Caveat SemiBold"/>
              </a:rPr>
              <a:t>Theoretical &amp; practical knowledge os asanas and pranayama</a:t>
            </a:r>
            <a:endParaRPr sz="2533">
              <a:solidFill>
                <a:schemeClr val="lt2"/>
              </a:solidFill>
              <a:latin typeface="Caveat SemiBold"/>
              <a:ea typeface="Caveat SemiBold"/>
              <a:cs typeface="Caveat SemiBold"/>
              <a:sym typeface="Caveat SemiBold"/>
            </a:endParaRPr>
          </a:p>
          <a:p>
            <a:pPr marL="609600" lvl="0" indent="-453601" algn="l" rtl="0">
              <a:spcBef>
                <a:spcPct val="0"/>
              </a:spcBef>
              <a:spcAft>
                <a:spcPct val="0"/>
              </a:spcAft>
              <a:buClr>
                <a:schemeClr val="lt2"/>
              </a:buClr>
              <a:buSzTx/>
              <a:buFont typeface="Caveat SemiBold"/>
              <a:buChar char="★"/>
            </a:pPr>
            <a:r>
              <a:rPr lang="en" sz="2533">
                <a:solidFill>
                  <a:schemeClr val="lt2"/>
                </a:solidFill>
                <a:latin typeface="Caveat SemiBold"/>
                <a:ea typeface="Caveat SemiBold"/>
                <a:cs typeface="Caveat SemiBold"/>
                <a:sym typeface="Caveat SemiBold"/>
              </a:rPr>
              <a:t>Understanding the ways to harmonise the body and mind</a:t>
            </a:r>
            <a:endParaRPr sz="2533">
              <a:solidFill>
                <a:schemeClr val="lt2"/>
              </a:solidFill>
              <a:latin typeface="Caveat SemiBold"/>
              <a:ea typeface="Caveat SemiBold"/>
              <a:cs typeface="Caveat SemiBold"/>
              <a:sym typeface="Caveat SemiBold"/>
            </a:endParaRPr>
          </a:p>
          <a:p>
            <a:pPr marL="609600" lvl="0" indent="-453601" algn="l" rtl="0">
              <a:spcBef>
                <a:spcPct val="0"/>
              </a:spcBef>
              <a:spcAft>
                <a:spcPct val="0"/>
              </a:spcAft>
              <a:buClr>
                <a:schemeClr val="lt2"/>
              </a:buClr>
              <a:buSzTx/>
              <a:buFont typeface="Caveat SemiBold"/>
              <a:buChar char="★"/>
            </a:pPr>
            <a:r>
              <a:rPr lang="en" sz="2533">
                <a:solidFill>
                  <a:schemeClr val="lt2"/>
                </a:solidFill>
                <a:latin typeface="Caveat SemiBold"/>
                <a:ea typeface="Caveat SemiBold"/>
                <a:cs typeface="Caveat SemiBold"/>
                <a:sym typeface="Caveat SemiBold"/>
              </a:rPr>
              <a:t>Understanding the consciousness and disciplining the mind through practicing yoga</a:t>
            </a:r>
            <a:endParaRPr sz="2533">
              <a:solidFill>
                <a:schemeClr val="lt2"/>
              </a:solidFill>
              <a:latin typeface="Caveat SemiBold"/>
              <a:ea typeface="Caveat SemiBold"/>
              <a:cs typeface="Caveat SemiBold"/>
              <a:sym typeface="Caveat SemiBold"/>
            </a:endParaRPr>
          </a:p>
          <a:p>
            <a:pPr marL="0" lvl="0" indent="0" algn="l" rtl="0">
              <a:spcBef>
                <a:spcPts val="1600"/>
              </a:spcBef>
              <a:spcAft>
                <a:spcPts val="1600"/>
              </a:spcAft>
              <a:buNone/>
            </a:pPr>
            <a:endParaRPr>
              <a:solidFill>
                <a:schemeClr val="lt2"/>
              </a:solidFill>
            </a:endParaRP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ct val="0"/>
              </a:spcBef>
              <a:spcAft>
                <a:spcPct val="0"/>
              </a:spcAft>
              <a:buNone/>
            </a:pPr>
            <a:r>
              <a:rPr lang="en" b="1">
                <a:solidFill>
                  <a:schemeClr val="lt2"/>
                </a:solidFill>
                <a:latin typeface="Caveat"/>
                <a:ea typeface="Caveat"/>
                <a:cs typeface="Caveat"/>
                <a:sym typeface="Caveat"/>
              </a:rPr>
              <a:t>CAREER PROSPECTS</a:t>
            </a:r>
            <a:endParaRPr b="1">
              <a:solidFill>
                <a:schemeClr val="lt2"/>
              </a:solidFill>
              <a:latin typeface="Caveat"/>
              <a:ea typeface="Caveat"/>
              <a:cs typeface="Caveat"/>
              <a:sym typeface="Caveat"/>
            </a:endParaRPr>
          </a:p>
        </p:txBody>
      </p:sp>
      <p:sp>
        <p:nvSpPr>
          <p:cNvPr id="74" name="Google Shape;74;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70000" lnSpcReduction="20000"/>
          </a:bodyPr>
          <a:lstStyle/>
          <a:p>
            <a:pPr marL="0" lvl="0" indent="0" algn="l" rtl="0">
              <a:spcBef>
                <a:spcPct val="0"/>
              </a:spcBef>
              <a:spcAft>
                <a:spcPct val="0"/>
              </a:spcAft>
              <a:buNone/>
            </a:pPr>
            <a:r>
              <a:rPr lang="en" b="1">
                <a:solidFill>
                  <a:schemeClr val="lt2"/>
                </a:solidFill>
                <a:latin typeface="Caveat"/>
                <a:ea typeface="Caveat"/>
                <a:cs typeface="Caveat"/>
                <a:sym typeface="Caveat"/>
              </a:rPr>
              <a:t>By seeing the benefits of Yoga, career opportunities in fitness field are increasing in India as well as abroad. Job opportunities as a Yoga Practitioner; Yoga &amp; Aerobic Instructor; Yoga Therapist; Yoga consultant or Advisor in the given fields such as Research; Management; Hospitals; Academic, Administrative; consultation etc. </a:t>
            </a:r>
            <a:endParaRPr b="1">
              <a:solidFill>
                <a:schemeClr val="lt2"/>
              </a:solidFill>
              <a:latin typeface="Caveat"/>
              <a:ea typeface="Caveat"/>
              <a:cs typeface="Caveat"/>
              <a:sym typeface="Caveat"/>
            </a:endParaRPr>
          </a:p>
          <a:p>
            <a:pPr marL="0" lvl="0" indent="0" algn="l" rtl="0">
              <a:spcBef>
                <a:spcPts val="1600"/>
              </a:spcBef>
              <a:spcAft>
                <a:spcPct val="0"/>
              </a:spcAft>
              <a:buNone/>
            </a:pPr>
            <a:r>
              <a:rPr lang="en" b="1">
                <a:solidFill>
                  <a:schemeClr val="lt2"/>
                </a:solidFill>
                <a:latin typeface="Caveat"/>
                <a:ea typeface="Caveat"/>
                <a:cs typeface="Caveat"/>
                <a:sym typeface="Caveat"/>
              </a:rPr>
              <a:t>Examples:-</a:t>
            </a:r>
            <a:endParaRPr b="1">
              <a:solidFill>
                <a:schemeClr val="lt2"/>
              </a:solidFill>
              <a:latin typeface="Caveat"/>
              <a:ea typeface="Caveat"/>
              <a:cs typeface="Caveat"/>
              <a:sym typeface="Caveat"/>
            </a:endParaRPr>
          </a:p>
          <a:p>
            <a:pPr marL="609600" lvl="0" indent="-457200" algn="l" rtl="0">
              <a:spcBef>
                <a:spcPts val="1600"/>
              </a:spcBef>
              <a:spcAft>
                <a:spcPct val="0"/>
              </a:spcAft>
              <a:buClr>
                <a:schemeClr val="lt2"/>
              </a:buClr>
              <a:buSzPts val="1800"/>
              <a:buFont typeface="Caveat"/>
              <a:buChar char="❖"/>
            </a:pPr>
            <a:r>
              <a:rPr lang="en" b="1">
                <a:solidFill>
                  <a:schemeClr val="lt2"/>
                </a:solidFill>
                <a:latin typeface="Caveat"/>
                <a:ea typeface="Caveat"/>
                <a:cs typeface="Caveat"/>
                <a:sym typeface="Caveat"/>
              </a:rPr>
              <a:t>Schools and Yoga &amp; Naturopathy Colleges/Institutions</a:t>
            </a:r>
            <a:endParaRPr b="1">
              <a:solidFill>
                <a:schemeClr val="lt2"/>
              </a:solidFill>
              <a:latin typeface="Caveat"/>
              <a:ea typeface="Caveat"/>
              <a:cs typeface="Caveat"/>
              <a:sym typeface="Caveat"/>
            </a:endParaRPr>
          </a:p>
          <a:p>
            <a:pPr marL="609600" lvl="0" indent="-457200" algn="l" rtl="0">
              <a:spcBef>
                <a:spcPct val="0"/>
              </a:spcBef>
              <a:spcAft>
                <a:spcPct val="0"/>
              </a:spcAft>
              <a:buClr>
                <a:schemeClr val="lt2"/>
              </a:buClr>
              <a:buSzPts val="1800"/>
              <a:buFont typeface="Caveat"/>
              <a:buChar char="❖"/>
            </a:pPr>
            <a:r>
              <a:rPr lang="en" b="1">
                <a:solidFill>
                  <a:schemeClr val="lt2"/>
                </a:solidFill>
                <a:latin typeface="Caveat"/>
                <a:ea typeface="Caveat"/>
                <a:cs typeface="Caveat"/>
                <a:sym typeface="Caveat"/>
              </a:rPr>
              <a:t>Health Clubs/ Hospitals</a:t>
            </a:r>
            <a:endParaRPr b="1">
              <a:solidFill>
                <a:schemeClr val="lt2"/>
              </a:solidFill>
              <a:latin typeface="Caveat"/>
              <a:ea typeface="Caveat"/>
              <a:cs typeface="Caveat"/>
              <a:sym typeface="Caveat"/>
            </a:endParaRPr>
          </a:p>
          <a:p>
            <a:pPr marL="609600" lvl="0" indent="-457200" algn="l" rtl="0">
              <a:spcBef>
                <a:spcPct val="0"/>
              </a:spcBef>
              <a:spcAft>
                <a:spcPct val="0"/>
              </a:spcAft>
              <a:buClr>
                <a:schemeClr val="lt2"/>
              </a:buClr>
              <a:buSzPts val="1800"/>
              <a:buFont typeface="Caveat"/>
              <a:buChar char="❖"/>
            </a:pPr>
            <a:r>
              <a:rPr lang="en" b="1">
                <a:solidFill>
                  <a:schemeClr val="lt2"/>
                </a:solidFill>
                <a:latin typeface="Caveat"/>
                <a:ea typeface="Caveat"/>
                <a:cs typeface="Caveat"/>
                <a:sym typeface="Caveat"/>
              </a:rPr>
              <a:t>Yoga &amp; Pilates Studios </a:t>
            </a:r>
            <a:endParaRPr b="1">
              <a:solidFill>
                <a:schemeClr val="lt2"/>
              </a:solidFill>
              <a:latin typeface="Caveat"/>
              <a:ea typeface="Caveat"/>
              <a:cs typeface="Caveat"/>
              <a:sym typeface="Caveat"/>
            </a:endParaRPr>
          </a:p>
          <a:p>
            <a:pPr marL="609600" lvl="0" indent="-457200" algn="l" rtl="0">
              <a:spcBef>
                <a:spcPct val="0"/>
              </a:spcBef>
              <a:spcAft>
                <a:spcPct val="0"/>
              </a:spcAft>
              <a:buClr>
                <a:schemeClr val="lt2"/>
              </a:buClr>
              <a:buSzPts val="1800"/>
              <a:buFont typeface="Caveat"/>
              <a:buChar char="❖"/>
            </a:pPr>
            <a:r>
              <a:rPr lang="en" b="1">
                <a:solidFill>
                  <a:schemeClr val="lt2"/>
                </a:solidFill>
                <a:latin typeface="Caveat"/>
                <a:ea typeface="Caveat"/>
                <a:cs typeface="Caveat"/>
                <a:sym typeface="Caveat"/>
              </a:rPr>
              <a:t>Special Needs Centre</a:t>
            </a:r>
            <a:endParaRPr b="1">
              <a:solidFill>
                <a:schemeClr val="lt2"/>
              </a:solidFill>
              <a:latin typeface="Caveat"/>
              <a:ea typeface="Caveat"/>
              <a:cs typeface="Caveat"/>
              <a:sym typeface="Caveat"/>
            </a:endParaRPr>
          </a:p>
          <a:p>
            <a:pPr marL="609600" lvl="0" indent="-457200" algn="l" rtl="0">
              <a:spcBef>
                <a:spcPct val="0"/>
              </a:spcBef>
              <a:spcAft>
                <a:spcPct val="0"/>
              </a:spcAft>
              <a:buClr>
                <a:schemeClr val="lt2"/>
              </a:buClr>
              <a:buSzPts val="1800"/>
              <a:buFont typeface="Caveat"/>
              <a:buChar char="❖"/>
            </a:pPr>
            <a:r>
              <a:rPr lang="en" b="1">
                <a:solidFill>
                  <a:schemeClr val="lt2"/>
                </a:solidFill>
                <a:latin typeface="Caveat"/>
                <a:ea typeface="Caveat"/>
                <a:cs typeface="Caveat"/>
                <a:sym typeface="Caveat"/>
              </a:rPr>
              <a:t>Hotels &amp; Resorts</a:t>
            </a:r>
            <a:endParaRPr b="1">
              <a:solidFill>
                <a:schemeClr val="lt2"/>
              </a:solidFill>
              <a:latin typeface="Caveat"/>
              <a:ea typeface="Caveat"/>
              <a:cs typeface="Caveat"/>
              <a:sym typeface="Caveat"/>
            </a:endParaRPr>
          </a:p>
          <a:p>
            <a:pPr marL="609600" lvl="0" indent="-457200" algn="l" rtl="0">
              <a:spcBef>
                <a:spcPct val="0"/>
              </a:spcBef>
              <a:spcAft>
                <a:spcPct val="0"/>
              </a:spcAft>
              <a:buClr>
                <a:schemeClr val="lt2"/>
              </a:buClr>
              <a:buSzPts val="1800"/>
              <a:buFont typeface="Caveat"/>
              <a:buChar char="❖"/>
            </a:pPr>
            <a:r>
              <a:rPr lang="en" b="1">
                <a:solidFill>
                  <a:schemeClr val="lt2"/>
                </a:solidFill>
                <a:latin typeface="Caveat"/>
                <a:ea typeface="Caveat"/>
                <a:cs typeface="Caveat"/>
                <a:sym typeface="Caveat"/>
              </a:rPr>
              <a:t>Private Gym</a:t>
            </a:r>
            <a:endParaRPr b="1">
              <a:solidFill>
                <a:schemeClr val="lt2"/>
              </a:solidFill>
              <a:latin typeface="Caveat"/>
              <a:ea typeface="Caveat"/>
              <a:cs typeface="Caveat"/>
              <a:sym typeface="Caveat"/>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5222A-B7BC-A53D-0383-73E265628015}"/>
              </a:ext>
            </a:extLst>
          </p:cNvPr>
          <p:cNvSpPr>
            <a:spLocks noGrp="1"/>
          </p:cNvSpPr>
          <p:nvPr>
            <p:ph type="ctrTitle"/>
          </p:nvPr>
        </p:nvSpPr>
        <p:spPr>
          <a:xfrm>
            <a:off x="1162050" y="1975103"/>
            <a:ext cx="5057775" cy="1768222"/>
          </a:xfrm>
        </p:spPr>
        <p:txBody>
          <a:bodyPr/>
          <a:lstStyle/>
          <a:p>
            <a:r>
              <a:rPr lang="en-GB" dirty="0"/>
              <a:t>DEPARTMENT CHEMISTRY</a:t>
            </a:r>
            <a:endParaRPr lang="en-IN" dirty="0"/>
          </a:p>
        </p:txBody>
      </p:sp>
    </p:spTree>
    <p:extLst>
      <p:ext uri="{BB962C8B-B14F-4D97-AF65-F5344CB8AC3E}">
        <p14:creationId xmlns:p14="http://schemas.microsoft.com/office/powerpoint/2010/main" val="25052802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xfrm>
            <a:off x="345633" y="1265267"/>
            <a:ext cx="11360800" cy="1847600"/>
          </a:xfrm>
          <a:prstGeom prst="rect">
            <a:avLst/>
          </a:prstGeom>
        </p:spPr>
        <p:txBody>
          <a:bodyPr spcFirstLastPara="1" wrap="square" lIns="91425" tIns="91425" rIns="91425" bIns="91425" anchor="ctr" anchorCtr="0">
            <a:normAutofit/>
          </a:bodyPr>
          <a:lstStyle/>
          <a:p>
            <a:pPr marL="0" lvl="0" indent="0" algn="ctr" rtl="0">
              <a:spcBef>
                <a:spcPct val="0"/>
              </a:spcBef>
              <a:spcAft>
                <a:spcPct val="0"/>
              </a:spcAft>
              <a:buNone/>
            </a:pPr>
            <a:r>
              <a:rPr lang="en" sz="6667" b="1">
                <a:solidFill>
                  <a:srgbClr val="F2F2F2"/>
                </a:solidFill>
                <a:latin typeface="Caveat"/>
                <a:ea typeface="Caveat"/>
                <a:cs typeface="Caveat"/>
                <a:sym typeface="Caveat"/>
              </a:rPr>
              <a:t>THANK YOU </a:t>
            </a:r>
            <a:endParaRPr sz="6667" b="1">
              <a:solidFill>
                <a:srgbClr val="F2F2F2"/>
              </a:solidFill>
              <a:latin typeface="Caveat"/>
              <a:ea typeface="Caveat"/>
              <a:cs typeface="Caveat"/>
              <a:sym typeface="Caveat"/>
            </a:endParaRP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uilding with palm trees and a statue in front&#10;&#10;Description automatically generated">
            <a:extLst>
              <a:ext uri="{FF2B5EF4-FFF2-40B4-BE49-F238E27FC236}">
                <a16:creationId xmlns:a16="http://schemas.microsoft.com/office/drawing/2014/main" id="{8F90279C-793E-0E6F-B9B4-C31FEBD1CD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23174" cy="6858000"/>
          </a:xfrm>
          <a:prstGeom prst="rect">
            <a:avLst/>
          </a:prstGeom>
        </p:spPr>
      </p:pic>
      <p:sp>
        <p:nvSpPr>
          <p:cNvPr id="2" name="Rectangle 1">
            <a:extLst>
              <a:ext uri="{FF2B5EF4-FFF2-40B4-BE49-F238E27FC236}">
                <a16:creationId xmlns:a16="http://schemas.microsoft.com/office/drawing/2014/main" id="{3180386A-4289-C1B2-7A8E-213D2C65033D}"/>
              </a:ext>
            </a:extLst>
          </p:cNvPr>
          <p:cNvSpPr/>
          <p:nvPr/>
        </p:nvSpPr>
        <p:spPr>
          <a:xfrm>
            <a:off x="0" y="0"/>
            <a:ext cx="12192000" cy="6858000"/>
          </a:xfrm>
          <a:prstGeom prst="rect">
            <a:avLst/>
          </a:prstGeom>
          <a:noFill/>
          <a:ln w="1143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6" name="Picture 5" descr="A close up of a logo&#10;&#10;Description automatically generated">
            <a:extLst>
              <a:ext uri="{FF2B5EF4-FFF2-40B4-BE49-F238E27FC236}">
                <a16:creationId xmlns:a16="http://schemas.microsoft.com/office/drawing/2014/main" id="{38D76D66-5810-98DC-2971-73B6CCE56B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84" y="97894"/>
            <a:ext cx="2438400" cy="1514596"/>
          </a:xfrm>
          <a:prstGeom prst="rect">
            <a:avLst/>
          </a:prstGeom>
        </p:spPr>
      </p:pic>
      <p:pic>
        <p:nvPicPr>
          <p:cNvPr id="8" name="Picture 7" descr="A logo of an elephant&#10;&#10;Description automatically generated">
            <a:extLst>
              <a:ext uri="{FF2B5EF4-FFF2-40B4-BE49-F238E27FC236}">
                <a16:creationId xmlns:a16="http://schemas.microsoft.com/office/drawing/2014/main" id="{716CBAA2-17DE-910D-7401-C401C92A5A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0413" y="97894"/>
            <a:ext cx="2182761" cy="1966880"/>
          </a:xfrm>
          <a:prstGeom prst="rect">
            <a:avLst/>
          </a:prstGeom>
        </p:spPr>
      </p:pic>
      <p:sp>
        <p:nvSpPr>
          <p:cNvPr id="9" name="TextBox 8">
            <a:extLst>
              <a:ext uri="{FF2B5EF4-FFF2-40B4-BE49-F238E27FC236}">
                <a16:creationId xmlns:a16="http://schemas.microsoft.com/office/drawing/2014/main" id="{F1F0F263-D520-6999-072C-CAB9D70D3D8B}"/>
              </a:ext>
            </a:extLst>
          </p:cNvPr>
          <p:cNvSpPr txBox="1"/>
          <p:nvPr/>
        </p:nvSpPr>
        <p:spPr>
          <a:xfrm>
            <a:off x="2743199" y="3448664"/>
            <a:ext cx="7364361" cy="2308324"/>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4800" b="1" i="1" u="none" strike="noStrike" kern="1200" cap="none" spc="0" normalizeH="0" baseline="0" noProof="0" dirty="0">
                <a:ln>
                  <a:noFill/>
                </a:ln>
                <a:solidFill>
                  <a:srgbClr val="000000">
                    <a:lumMod val="95000"/>
                    <a:lumOff val="5000"/>
                  </a:srgbClr>
                </a:solidFill>
                <a:effectLst>
                  <a:outerShdw blurRad="38100" dist="38100" dir="2700000" algn="tl">
                    <a:srgbClr val="000000">
                      <a:alpha val="43137"/>
                    </a:srgbClr>
                  </a:outerShdw>
                </a:effectLst>
                <a:uLnTx/>
                <a:uFillTx/>
                <a:latin typeface="Amasis MT Pro Black" panose="02040A04050005020304" pitchFamily="18" charset="0"/>
                <a:ea typeface="+mn-ea"/>
                <a:cs typeface="+mn-cs"/>
              </a:rPr>
              <a:t>Daulat Ram College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4800" b="1" i="1" u="none" strike="noStrike" kern="1200" cap="none" spc="0" normalizeH="0" baseline="0" noProof="0" dirty="0">
                <a:ln>
                  <a:noFill/>
                </a:ln>
                <a:solidFill>
                  <a:srgbClr val="000000">
                    <a:lumMod val="95000"/>
                    <a:lumOff val="5000"/>
                  </a:srgbClr>
                </a:solidFill>
                <a:effectLst>
                  <a:outerShdw blurRad="38100" dist="38100" dir="2700000" algn="tl">
                    <a:srgbClr val="000000">
                      <a:alpha val="43137"/>
                    </a:srgbClr>
                  </a:outerShdw>
                </a:effectLst>
                <a:uLnTx/>
                <a:uFillTx/>
                <a:latin typeface="Amasis MT Pro Black" panose="02040A04050005020304" pitchFamily="18" charset="0"/>
                <a:ea typeface="+mn-ea"/>
                <a:cs typeface="+mn-cs"/>
              </a:rPr>
              <a:t>University of Delhi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4800" b="1" i="1" u="none" strike="noStrike" kern="1200" cap="none" spc="0" normalizeH="0" baseline="0" noProof="0" dirty="0">
                <a:ln>
                  <a:noFill/>
                </a:ln>
                <a:solidFill>
                  <a:srgbClr val="000000">
                    <a:lumMod val="95000"/>
                    <a:lumOff val="5000"/>
                  </a:srgbClr>
                </a:solidFill>
                <a:effectLst>
                  <a:outerShdw blurRad="38100" dist="38100" dir="2700000" algn="tl">
                    <a:srgbClr val="000000">
                      <a:alpha val="43137"/>
                    </a:srgbClr>
                  </a:outerShdw>
                </a:effectLst>
                <a:uLnTx/>
                <a:uFillTx/>
                <a:latin typeface="Amasis MT Pro Black" panose="02040A04050005020304" pitchFamily="18" charset="0"/>
                <a:ea typeface="+mn-ea"/>
                <a:cs typeface="+mn-cs"/>
              </a:rPr>
              <a:t>SEC Orientation 2023</a:t>
            </a:r>
          </a:p>
        </p:txBody>
      </p:sp>
    </p:spTree>
    <p:extLst>
      <p:ext uri="{BB962C8B-B14F-4D97-AF65-F5344CB8AC3E}">
        <p14:creationId xmlns:p14="http://schemas.microsoft.com/office/powerpoint/2010/main" val="17855639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group of people holding a globe and connected circles">
            <a:extLst>
              <a:ext uri="{FF2B5EF4-FFF2-40B4-BE49-F238E27FC236}">
                <a16:creationId xmlns:a16="http://schemas.microsoft.com/office/drawing/2014/main" id="{B04D69C0-CC3F-5665-D443-5D45AF08ED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8833" y="162232"/>
            <a:ext cx="5663167" cy="6533535"/>
          </a:xfrm>
          <a:prstGeom prst="rect">
            <a:avLst/>
          </a:prstGeom>
        </p:spPr>
      </p:pic>
      <p:sp>
        <p:nvSpPr>
          <p:cNvPr id="3" name="TextBox 2">
            <a:extLst>
              <a:ext uri="{FF2B5EF4-FFF2-40B4-BE49-F238E27FC236}">
                <a16:creationId xmlns:a16="http://schemas.microsoft.com/office/drawing/2014/main" id="{9ABC7D09-B943-C8E0-B5D9-C5C1E72811DB}"/>
              </a:ext>
            </a:extLst>
          </p:cNvPr>
          <p:cNvSpPr txBox="1"/>
          <p:nvPr/>
        </p:nvSpPr>
        <p:spPr>
          <a:xfrm>
            <a:off x="741802" y="600648"/>
            <a:ext cx="6130946" cy="30777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4400" b="0" i="0" u="none" strike="noStrike" kern="1200" cap="none" spc="0" normalizeH="0" baseline="0" noProof="0" dirty="0">
                <a:ln>
                  <a:noFill/>
                </a:ln>
                <a:solidFill>
                  <a:srgbClr val="000000"/>
                </a:solidFill>
                <a:effectLst/>
                <a:uLnTx/>
                <a:uFillTx/>
                <a:latin typeface="Avenir Next LT Pro"/>
                <a:ea typeface="+mn-ea"/>
                <a:cs typeface="+mn-cs"/>
              </a:rPr>
              <a:t>SEC PAPER 2023-2024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400" b="0" i="0" u="none" strike="noStrike" kern="1200" cap="none" spc="0" normalizeH="0" baseline="0" noProof="0" dirty="0">
              <a:ln>
                <a:noFill/>
              </a:ln>
              <a:solidFill>
                <a:srgbClr val="000000"/>
              </a:solidFill>
              <a:effectLst/>
              <a:uLnTx/>
              <a:uFillTx/>
              <a:latin typeface="Avenir Next LT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4400" b="1" i="0" u="none" strike="noStrike" kern="1200" cap="none" spc="0" normalizeH="0" baseline="0" noProof="0" dirty="0">
                <a:ln>
                  <a:noFill/>
                </a:ln>
                <a:solidFill>
                  <a:srgbClr val="000000"/>
                </a:solidFill>
                <a:effectLst/>
                <a:uLnTx/>
                <a:uFillTx/>
                <a:latin typeface="Amasis MT Pro Black" panose="02040A04050005020304" pitchFamily="18" charset="0"/>
                <a:ea typeface="+mn-ea"/>
                <a:cs typeface="+mn-cs"/>
              </a:rPr>
              <a:t>Business Communication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000000"/>
              </a:solidFill>
              <a:effectLst/>
              <a:uLnTx/>
              <a:uFillTx/>
              <a:latin typeface="Avenir Next LT Pro"/>
              <a:ea typeface="+mn-ea"/>
              <a:cs typeface="+mn-cs"/>
            </a:endParaRPr>
          </a:p>
        </p:txBody>
      </p:sp>
      <p:sp>
        <p:nvSpPr>
          <p:cNvPr id="4" name="TextBox 3">
            <a:extLst>
              <a:ext uri="{FF2B5EF4-FFF2-40B4-BE49-F238E27FC236}">
                <a16:creationId xmlns:a16="http://schemas.microsoft.com/office/drawing/2014/main" id="{D0EE1FBB-CC6C-7EFE-3B23-9F49978DBC8B}"/>
              </a:ext>
            </a:extLst>
          </p:cNvPr>
          <p:cNvSpPr txBox="1"/>
          <p:nvPr/>
        </p:nvSpPr>
        <p:spPr>
          <a:xfrm>
            <a:off x="467779" y="3828026"/>
            <a:ext cx="3042338"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srgbClr val="000000"/>
                </a:solidFill>
                <a:effectLst/>
                <a:uLnTx/>
                <a:uFillTx/>
                <a:latin typeface="Avenir Next LT Pro"/>
                <a:ea typeface="+mn-ea"/>
                <a:cs typeface="+mn-cs"/>
              </a:rPr>
              <a:t>Presented By: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srgbClr val="000000"/>
                </a:solidFill>
                <a:effectLst/>
                <a:uLnTx/>
                <a:uFillTx/>
                <a:latin typeface="Avenir Next LT Pro"/>
                <a:ea typeface="+mn-ea"/>
                <a:cs typeface="+mn-cs"/>
              </a:rPr>
              <a:t>Jyoti Mahlawat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srgbClr val="000000"/>
                </a:solidFill>
                <a:effectLst/>
                <a:uLnTx/>
                <a:uFillTx/>
                <a:latin typeface="Avenir Next LT Pro"/>
                <a:ea typeface="+mn-ea"/>
                <a:cs typeface="+mn-cs"/>
              </a:rPr>
              <a:t>Assistant Professor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srgbClr val="000000"/>
                </a:solidFill>
                <a:effectLst/>
                <a:uLnTx/>
                <a:uFillTx/>
                <a:latin typeface="Avenir Next LT Pro"/>
                <a:ea typeface="+mn-ea"/>
                <a:cs typeface="+mn-cs"/>
              </a:rPr>
              <a:t>Department of Commerce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srgbClr val="000000"/>
                </a:solidFill>
                <a:effectLst/>
                <a:uLnTx/>
                <a:uFillTx/>
                <a:latin typeface="Avenir Next LT Pro"/>
                <a:ea typeface="+mn-ea"/>
                <a:cs typeface="+mn-cs"/>
              </a:rPr>
              <a:t>Daulat Ram College.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000000"/>
              </a:solidFill>
              <a:effectLst/>
              <a:uLnTx/>
              <a:uFillTx/>
              <a:latin typeface="Avenir Next LT Pro"/>
              <a:ea typeface="+mn-ea"/>
              <a:cs typeface="+mn-cs"/>
            </a:endParaRPr>
          </a:p>
        </p:txBody>
      </p:sp>
      <p:sp>
        <p:nvSpPr>
          <p:cNvPr id="5" name="TextBox 4">
            <a:extLst>
              <a:ext uri="{FF2B5EF4-FFF2-40B4-BE49-F238E27FC236}">
                <a16:creationId xmlns:a16="http://schemas.microsoft.com/office/drawing/2014/main" id="{30FE9EF9-5214-4D9C-B7B2-7425CB055647}"/>
              </a:ext>
            </a:extLst>
          </p:cNvPr>
          <p:cNvSpPr txBox="1"/>
          <p:nvPr/>
        </p:nvSpPr>
        <p:spPr>
          <a:xfrm>
            <a:off x="4031974" y="3837858"/>
            <a:ext cx="2948929"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srgbClr val="000000"/>
                </a:solidFill>
                <a:effectLst/>
                <a:uLnTx/>
                <a:uFillTx/>
                <a:latin typeface="Avenir Next LT Pro"/>
                <a:ea typeface="+mn-ea"/>
                <a:cs typeface="+mn-cs"/>
              </a:rPr>
              <a:t>TIC 2023-24: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srgbClr val="000000"/>
                </a:solidFill>
                <a:effectLst/>
                <a:uLnTx/>
                <a:uFillTx/>
                <a:latin typeface="Avenir Next LT Pro"/>
                <a:ea typeface="+mn-ea"/>
                <a:cs typeface="+mn-cs"/>
              </a:rPr>
              <a:t>Dr. Reema Dehal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srgbClr val="000000"/>
                </a:solidFill>
                <a:effectLst/>
                <a:uLnTx/>
                <a:uFillTx/>
                <a:latin typeface="Avenir Next LT Pro"/>
                <a:ea typeface="+mn-ea"/>
                <a:cs typeface="+mn-cs"/>
              </a:rPr>
              <a:t>Associate Professor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srgbClr val="000000"/>
                </a:solidFill>
                <a:effectLst/>
                <a:uLnTx/>
                <a:uFillTx/>
                <a:latin typeface="Avenir Next LT Pro"/>
                <a:ea typeface="+mn-ea"/>
                <a:cs typeface="+mn-cs"/>
              </a:rPr>
              <a:t>Department of Commerce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srgbClr val="000000"/>
                </a:solidFill>
                <a:effectLst/>
                <a:uLnTx/>
                <a:uFillTx/>
                <a:latin typeface="Avenir Next LT Pro"/>
                <a:ea typeface="+mn-ea"/>
                <a:cs typeface="+mn-cs"/>
              </a:rPr>
              <a:t>Daulat Ram College.</a:t>
            </a:r>
          </a:p>
        </p:txBody>
      </p:sp>
      <p:sp>
        <p:nvSpPr>
          <p:cNvPr id="12" name="Rectangle 11">
            <a:extLst>
              <a:ext uri="{FF2B5EF4-FFF2-40B4-BE49-F238E27FC236}">
                <a16:creationId xmlns:a16="http://schemas.microsoft.com/office/drawing/2014/main" id="{B2CA123B-1E27-E9CC-06EF-D88243E9F9B6}"/>
              </a:ext>
            </a:extLst>
          </p:cNvPr>
          <p:cNvSpPr/>
          <p:nvPr/>
        </p:nvSpPr>
        <p:spPr>
          <a:xfrm>
            <a:off x="-54078" y="0"/>
            <a:ext cx="12300155" cy="6789174"/>
          </a:xfrm>
          <a:prstGeom prst="rect">
            <a:avLst/>
          </a:prstGeom>
          <a:noFill/>
          <a:ln w="11112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7505709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A26A151-13BF-4305-A6DC-9DC7C98771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911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1" name="Rectangle 20">
            <a:extLst>
              <a:ext uri="{FF2B5EF4-FFF2-40B4-BE49-F238E27FC236}">
                <a16:creationId xmlns:a16="http://schemas.microsoft.com/office/drawing/2014/main" id="{6AEA5AB4-2C5A-4C31-87B5-8AEE1ABC82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29884" y="6324431"/>
            <a:ext cx="62116" cy="4289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useBgFill="1">
        <p:nvSpPr>
          <p:cNvPr id="23" name="Rectangle 22">
            <a:extLst>
              <a:ext uri="{FF2B5EF4-FFF2-40B4-BE49-F238E27FC236}">
                <a16:creationId xmlns:a16="http://schemas.microsoft.com/office/drawing/2014/main" id="{D279CB98-976B-40EA-81C0-E41C11E7A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25" name="Rectangle 24">
            <a:extLst>
              <a:ext uri="{FF2B5EF4-FFF2-40B4-BE49-F238E27FC236}">
                <a16:creationId xmlns:a16="http://schemas.microsoft.com/office/drawing/2014/main" id="{D10FC428-98F2-41B0-859F-EC3A5A41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nvGrpSpPr>
          <p:cNvPr id="32" name="Group 26">
            <a:extLst>
              <a:ext uri="{FF2B5EF4-FFF2-40B4-BE49-F238E27FC236}">
                <a16:creationId xmlns:a16="http://schemas.microsoft.com/office/drawing/2014/main" id="{29B66AAD-E2D6-4E63-A491-B5CA241C556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6002" y="0"/>
            <a:ext cx="6095998" cy="6858000"/>
            <a:chOff x="6096002" y="-9073"/>
            <a:chExt cx="6095998" cy="6867073"/>
          </a:xfrm>
        </p:grpSpPr>
        <p:sp>
          <p:nvSpPr>
            <p:cNvPr id="33" name="Rectangle 27">
              <a:extLst>
                <a:ext uri="{FF2B5EF4-FFF2-40B4-BE49-F238E27FC236}">
                  <a16:creationId xmlns:a16="http://schemas.microsoft.com/office/drawing/2014/main" id="{EB608A2F-0FE5-4AD3-A12C-CEFA95192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2" y="-9073"/>
              <a:ext cx="6095998" cy="686707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34" name="Rectangle 28">
              <a:extLst>
                <a:ext uri="{FF2B5EF4-FFF2-40B4-BE49-F238E27FC236}">
                  <a16:creationId xmlns:a16="http://schemas.microsoft.com/office/drawing/2014/main" id="{0971BD8E-CD34-4B44-B62F-AE81B7FF32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2" y="-6987"/>
              <a:ext cx="6095998" cy="6864987"/>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grpSp>
      <p:sp>
        <p:nvSpPr>
          <p:cNvPr id="2" name="TextBox 1">
            <a:extLst>
              <a:ext uri="{FF2B5EF4-FFF2-40B4-BE49-F238E27FC236}">
                <a16:creationId xmlns:a16="http://schemas.microsoft.com/office/drawing/2014/main" id="{CF25AD56-BF17-746C-C406-EC9D77FCF096}"/>
              </a:ext>
            </a:extLst>
          </p:cNvPr>
          <p:cNvSpPr txBox="1"/>
          <p:nvPr/>
        </p:nvSpPr>
        <p:spPr>
          <a:xfrm>
            <a:off x="6510671" y="649432"/>
            <a:ext cx="5301307" cy="5527531"/>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20000"/>
              </a:lnSpc>
              <a:spcBef>
                <a:spcPts val="0"/>
              </a:spcBef>
              <a:spcAft>
                <a:spcPts val="60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venir Next LT Pro"/>
                <a:ea typeface="+mn-ea"/>
                <a:cs typeface="+mn-cs"/>
              </a:rPr>
              <a:t>Content of the Course:</a:t>
            </a:r>
          </a:p>
          <a:p>
            <a:pPr marL="628650" marR="0" lvl="0" indent="-285750" algn="l" defTabSz="914400" rtl="0" eaLnBrk="1" fontAlgn="auto" latinLnBrk="0" hangingPunct="1">
              <a:lnSpc>
                <a:spcPct val="120000"/>
              </a:lnSpc>
              <a:spcBef>
                <a:spcPts val="0"/>
              </a:spcBef>
              <a:spcAft>
                <a:spcPts val="60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srgbClr val="000000"/>
                </a:solidFill>
                <a:effectLst/>
                <a:uLnTx/>
                <a:uFillTx/>
                <a:latin typeface="Avenir Next LT Pro"/>
                <a:ea typeface="+mn-ea"/>
                <a:cs typeface="+mn-cs"/>
              </a:rPr>
              <a:t>Introduction to the essentials of Business Communication</a:t>
            </a:r>
          </a:p>
          <a:p>
            <a:pPr marL="628650" marR="0" lvl="0" indent="-285750" algn="l" defTabSz="914400" rtl="0" eaLnBrk="1" fontAlgn="auto" latinLnBrk="0" hangingPunct="1">
              <a:lnSpc>
                <a:spcPct val="120000"/>
              </a:lnSpc>
              <a:spcBef>
                <a:spcPts val="0"/>
              </a:spcBef>
              <a:spcAft>
                <a:spcPts val="60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srgbClr val="000000"/>
                </a:solidFill>
                <a:effectLst/>
                <a:uLnTx/>
                <a:uFillTx/>
                <a:latin typeface="Avenir Next LT Pro"/>
                <a:ea typeface="+mn-ea"/>
                <a:cs typeface="+mn-cs"/>
              </a:rPr>
              <a:t> Effective Writing</a:t>
            </a:r>
          </a:p>
          <a:p>
            <a:pPr marL="628650" marR="0" lvl="0" indent="-285750" algn="l" defTabSz="914400" rtl="0" eaLnBrk="1" fontAlgn="auto" latinLnBrk="0" hangingPunct="1">
              <a:lnSpc>
                <a:spcPct val="120000"/>
              </a:lnSpc>
              <a:spcBef>
                <a:spcPts val="0"/>
              </a:spcBef>
              <a:spcAft>
                <a:spcPts val="60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srgbClr val="000000"/>
                </a:solidFill>
                <a:effectLst/>
                <a:uLnTx/>
                <a:uFillTx/>
                <a:latin typeface="Avenir Next LT Pro"/>
                <a:ea typeface="+mn-ea"/>
                <a:cs typeface="+mn-cs"/>
              </a:rPr>
              <a:t> Report Writing</a:t>
            </a:r>
          </a:p>
          <a:p>
            <a:pPr marL="628650" marR="0" lvl="0" indent="-285750" algn="l" defTabSz="914400" rtl="0" eaLnBrk="1" fontAlgn="auto" latinLnBrk="0" hangingPunct="1">
              <a:lnSpc>
                <a:spcPct val="120000"/>
              </a:lnSpc>
              <a:spcBef>
                <a:spcPts val="0"/>
              </a:spcBef>
              <a:spcAft>
                <a:spcPts val="60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srgbClr val="000000"/>
                </a:solidFill>
                <a:effectLst/>
                <a:uLnTx/>
                <a:uFillTx/>
                <a:latin typeface="Avenir Next LT Pro"/>
                <a:ea typeface="+mn-ea"/>
                <a:cs typeface="+mn-cs"/>
              </a:rPr>
              <a:t>Business Correspondence and E-Correspondence</a:t>
            </a:r>
          </a:p>
          <a:p>
            <a:pPr marL="628650" marR="0" lvl="0" indent="-285750" algn="l" defTabSz="914400" rtl="0" eaLnBrk="1" fontAlgn="auto" latinLnBrk="0" hangingPunct="1">
              <a:lnSpc>
                <a:spcPct val="120000"/>
              </a:lnSpc>
              <a:spcBef>
                <a:spcPts val="0"/>
              </a:spcBef>
              <a:spcAft>
                <a:spcPts val="60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srgbClr val="000000"/>
                </a:solidFill>
                <a:effectLst/>
                <a:uLnTx/>
                <a:uFillTx/>
                <a:latin typeface="Avenir Next LT Pro"/>
                <a:ea typeface="+mn-ea"/>
                <a:cs typeface="+mn-cs"/>
              </a:rPr>
              <a:t>Spoken English and Oral </a:t>
            </a:r>
          </a:p>
          <a:p>
            <a:pPr marL="628650" marR="0" lvl="0" indent="-285750" algn="l" defTabSz="914400" rtl="0" eaLnBrk="1" fontAlgn="auto" latinLnBrk="0" hangingPunct="1">
              <a:lnSpc>
                <a:spcPct val="120000"/>
              </a:lnSpc>
              <a:spcBef>
                <a:spcPts val="0"/>
              </a:spcBef>
              <a:spcAft>
                <a:spcPts val="60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srgbClr val="000000"/>
                </a:solidFill>
                <a:effectLst/>
                <a:uLnTx/>
                <a:uFillTx/>
                <a:latin typeface="Avenir Next LT Pro"/>
                <a:ea typeface="+mn-ea"/>
                <a:cs typeface="+mn-cs"/>
              </a:rPr>
              <a:t>Presentation</a:t>
            </a:r>
          </a:p>
        </p:txBody>
      </p:sp>
      <p:pic>
        <p:nvPicPr>
          <p:cNvPr id="6" name="Picture 5" descr="A black pen next to a black pencil&#10;&#10;Description automatically generated">
            <a:extLst>
              <a:ext uri="{FF2B5EF4-FFF2-40B4-BE49-F238E27FC236}">
                <a16:creationId xmlns:a16="http://schemas.microsoft.com/office/drawing/2014/main" id="{198429FE-8CD5-E963-6883-5DE37A330F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6095998" cy="6858000"/>
          </a:xfrm>
          <a:prstGeom prst="rect">
            <a:avLst/>
          </a:prstGeom>
        </p:spPr>
      </p:pic>
    </p:spTree>
    <p:extLst>
      <p:ext uri="{BB962C8B-B14F-4D97-AF65-F5344CB8AC3E}">
        <p14:creationId xmlns:p14="http://schemas.microsoft.com/office/powerpoint/2010/main" val="42663048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74BC1D-62D5-62A6-DA26-33F0C4894B81}"/>
              </a:ext>
            </a:extLst>
          </p:cNvPr>
          <p:cNvSpPr txBox="1"/>
          <p:nvPr/>
        </p:nvSpPr>
        <p:spPr>
          <a:xfrm>
            <a:off x="1632154" y="694680"/>
            <a:ext cx="7737987"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44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NewRomanPS-BoldMT"/>
                <a:ea typeface="+mn-ea"/>
                <a:cs typeface="+mn-cs"/>
              </a:rPr>
              <a:t>Significance of the course</a:t>
            </a:r>
            <a:endParaRPr kumimoji="0" lang="en-IN" sz="4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venir Next LT Pro"/>
              <a:ea typeface="+mn-ea"/>
              <a:cs typeface="+mn-cs"/>
            </a:endParaRPr>
          </a:p>
        </p:txBody>
      </p:sp>
      <p:graphicFrame>
        <p:nvGraphicFramePr>
          <p:cNvPr id="7" name="TextBox 4">
            <a:extLst>
              <a:ext uri="{FF2B5EF4-FFF2-40B4-BE49-F238E27FC236}">
                <a16:creationId xmlns:a16="http://schemas.microsoft.com/office/drawing/2014/main" id="{86E64A6B-AFA3-0759-9E56-45EBA35BC156}"/>
              </a:ext>
            </a:extLst>
          </p:cNvPr>
          <p:cNvGraphicFramePr/>
          <p:nvPr/>
        </p:nvGraphicFramePr>
        <p:xfrm>
          <a:off x="415412" y="1554020"/>
          <a:ext cx="11361175" cy="52105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195074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A26A151-13BF-4305-A6DC-9DC7C98771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911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3" name="Rectangle 12">
            <a:extLst>
              <a:ext uri="{FF2B5EF4-FFF2-40B4-BE49-F238E27FC236}">
                <a16:creationId xmlns:a16="http://schemas.microsoft.com/office/drawing/2014/main" id="{6EFFDDA6-2CAE-438F-B0D6-FF4E710E24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29884" y="6324431"/>
            <a:ext cx="62116" cy="4289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useBgFill="1">
        <p:nvSpPr>
          <p:cNvPr id="15" name="Rectangle 14">
            <a:extLst>
              <a:ext uri="{FF2B5EF4-FFF2-40B4-BE49-F238E27FC236}">
                <a16:creationId xmlns:a16="http://schemas.microsoft.com/office/drawing/2014/main" id="{C28AA5B0-EA1F-42BB-AE4B-1A06337DD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7" name="Rectangle 16">
            <a:extLst>
              <a:ext uri="{FF2B5EF4-FFF2-40B4-BE49-F238E27FC236}">
                <a16:creationId xmlns:a16="http://schemas.microsoft.com/office/drawing/2014/main" id="{4F5B6F84-73EF-47ED-850E-4308B2C0D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8111"/>
            <a:ext cx="12192000" cy="22798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3" name="TextBox 2">
            <a:extLst>
              <a:ext uri="{FF2B5EF4-FFF2-40B4-BE49-F238E27FC236}">
                <a16:creationId xmlns:a16="http://schemas.microsoft.com/office/drawing/2014/main" id="{B210E343-0100-681E-9536-B089EC4E2CE8}"/>
              </a:ext>
            </a:extLst>
          </p:cNvPr>
          <p:cNvSpPr txBox="1"/>
          <p:nvPr/>
        </p:nvSpPr>
        <p:spPr>
          <a:xfrm>
            <a:off x="484552" y="4799988"/>
            <a:ext cx="10869248" cy="1506684"/>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Bahnschrift"/>
                <a:ea typeface="+mn-ea"/>
                <a:cs typeface="+mn-cs"/>
              </a:rPr>
              <a:t>Takeaways:</a:t>
            </a:r>
            <a:endParaRPr kumimoji="0" lang="en-US" sz="5400" b="0" i="0" u="none" strike="noStrike" kern="1200" cap="none" spc="0" normalizeH="0" baseline="0" noProof="0" dirty="0">
              <a:ln>
                <a:noFill/>
              </a:ln>
              <a:solidFill>
                <a:srgbClr val="FFFFFF"/>
              </a:solidFill>
              <a:effectLst/>
              <a:uLnTx/>
              <a:uFillTx/>
              <a:latin typeface="Bahnschrift"/>
              <a:ea typeface="+mn-ea"/>
              <a:cs typeface="+mn-cs"/>
            </a:endParaRPr>
          </a:p>
        </p:txBody>
      </p:sp>
      <p:sp>
        <p:nvSpPr>
          <p:cNvPr id="5" name="TextBox 4">
            <a:extLst>
              <a:ext uri="{FF2B5EF4-FFF2-40B4-BE49-F238E27FC236}">
                <a16:creationId xmlns:a16="http://schemas.microsoft.com/office/drawing/2014/main" id="{F2BB3207-3444-B701-EB8E-EE4FF5E01125}"/>
              </a:ext>
            </a:extLst>
          </p:cNvPr>
          <p:cNvSpPr txBox="1"/>
          <p:nvPr/>
        </p:nvSpPr>
        <p:spPr>
          <a:xfrm>
            <a:off x="484552" y="221876"/>
            <a:ext cx="5331229" cy="4155142"/>
          </a:xfrm>
          <a:prstGeom prst="rect">
            <a:avLst/>
          </a:prstGeom>
        </p:spPr>
        <p:txBody>
          <a:bodyPr vert="horz" lIns="91440" tIns="45720" rIns="91440" bIns="45720" rtlCol="0">
            <a:norm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a:ea typeface="+mn-ea"/>
                <a:cs typeface="+mn-cs"/>
              </a:rPr>
              <a:t> Explain the need for communication in </a:t>
            </a:r>
          </a:p>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a:ea typeface="+mn-ea"/>
                <a:cs typeface="+mn-cs"/>
              </a:rPr>
              <a:t>management. </a:t>
            </a:r>
          </a:p>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a:ea typeface="+mn-ea"/>
                <a:cs typeface="+mn-cs"/>
              </a:rPr>
              <a:t> Appreciate the need of effective writing </a:t>
            </a:r>
          </a:p>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a:ea typeface="+mn-ea"/>
                <a:cs typeface="+mn-cs"/>
              </a:rPr>
              <a:t>for communication. </a:t>
            </a:r>
          </a:p>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a:ea typeface="+mn-ea"/>
                <a:cs typeface="+mn-cs"/>
              </a:rPr>
              <a:t> Demonstrate the skill of effective report </a:t>
            </a:r>
          </a:p>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a:ea typeface="+mn-ea"/>
                <a:cs typeface="+mn-cs"/>
              </a:rPr>
              <a:t>writing and summarizing annual reports. </a:t>
            </a:r>
          </a:p>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a:ea typeface="+mn-ea"/>
                <a:cs typeface="+mn-cs"/>
              </a:rPr>
              <a:t> Analyze business correspondence and  e-correspondence. </a:t>
            </a:r>
          </a:p>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a:ea typeface="+mn-ea"/>
                <a:cs typeface="+mn-cs"/>
              </a:rPr>
              <a:t> Appreciate oral presentations. prepare a </a:t>
            </a:r>
          </a:p>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a:ea typeface="+mn-ea"/>
                <a:cs typeface="+mn-cs"/>
              </a:rPr>
              <a:t>financial plan, budget and manage </a:t>
            </a:r>
          </a:p>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a:ea typeface="+mn-ea"/>
                <a:cs typeface="+mn-cs"/>
              </a:rPr>
              <a:t>personal finances</a:t>
            </a:r>
          </a:p>
        </p:txBody>
      </p:sp>
      <p:pic>
        <p:nvPicPr>
          <p:cNvPr id="7" name="Picture 6" descr="Desk with productivity items">
            <a:extLst>
              <a:ext uri="{FF2B5EF4-FFF2-40B4-BE49-F238E27FC236}">
                <a16:creationId xmlns:a16="http://schemas.microsoft.com/office/drawing/2014/main" id="{DFF60C28-22CC-831E-BEA4-A54C0C681971}"/>
              </a:ext>
            </a:extLst>
          </p:cNvPr>
          <p:cNvPicPr>
            <a:picLocks noChangeAspect="1"/>
          </p:cNvPicPr>
          <p:nvPr/>
        </p:nvPicPr>
        <p:blipFill rotWithShape="1">
          <a:blip r:embed="rId2"/>
          <a:srcRect l="11119" r="-3" b="-3"/>
          <a:stretch/>
        </p:blipFill>
        <p:spPr>
          <a:xfrm>
            <a:off x="6095998" y="-147473"/>
            <a:ext cx="6096002" cy="4578101"/>
          </a:xfrm>
          <a:prstGeom prst="rect">
            <a:avLst/>
          </a:prstGeom>
        </p:spPr>
      </p:pic>
    </p:spTree>
    <p:extLst>
      <p:ext uri="{BB962C8B-B14F-4D97-AF65-F5344CB8AC3E}">
        <p14:creationId xmlns:p14="http://schemas.microsoft.com/office/powerpoint/2010/main" val="2767475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0666DC1-CD27-4874-9484-9D06C59FE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useBgFill="1">
        <p:nvSpPr>
          <p:cNvPr id="13" name="Rectangle 12">
            <a:extLst>
              <a:ext uri="{FF2B5EF4-FFF2-40B4-BE49-F238E27FC236}">
                <a16:creationId xmlns:a16="http://schemas.microsoft.com/office/drawing/2014/main" id="{61FBAA32-A972-4299-98FA-631C80F4D8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nvGrpSpPr>
          <p:cNvPr id="15" name="Group 14">
            <a:extLst>
              <a:ext uri="{FF2B5EF4-FFF2-40B4-BE49-F238E27FC236}">
                <a16:creationId xmlns:a16="http://schemas.microsoft.com/office/drawing/2014/main" id="{A7B58A17-2F81-4A3D-B2D7-CE0186D1E9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1662"/>
            <a:ext cx="12192000" cy="2290720"/>
            <a:chOff x="6095998" y="-9073"/>
            <a:chExt cx="6096002" cy="6867073"/>
          </a:xfrm>
        </p:grpSpPr>
        <p:sp>
          <p:nvSpPr>
            <p:cNvPr id="16" name="Rectangle 15">
              <a:extLst>
                <a:ext uri="{FF2B5EF4-FFF2-40B4-BE49-F238E27FC236}">
                  <a16:creationId xmlns:a16="http://schemas.microsoft.com/office/drawing/2014/main" id="{DDCF8791-1AC4-4421-B3F2-689777BB1C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2" y="-9073"/>
              <a:ext cx="6095998" cy="686707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7" name="Rectangle 16">
              <a:extLst>
                <a:ext uri="{FF2B5EF4-FFF2-40B4-BE49-F238E27FC236}">
                  <a16:creationId xmlns:a16="http://schemas.microsoft.com/office/drawing/2014/main" id="{7635354C-19D4-464C-A0A4-CF6064832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8" y="-9073"/>
              <a:ext cx="6095998" cy="6858002"/>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sp>
        <p:nvSpPr>
          <p:cNvPr id="19" name="Rectangle 18">
            <a:extLst>
              <a:ext uri="{FF2B5EF4-FFF2-40B4-BE49-F238E27FC236}">
                <a16:creationId xmlns:a16="http://schemas.microsoft.com/office/drawing/2014/main" id="{72EF3F9A-9717-4ACB-A30D-96694842C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02382"/>
            <a:ext cx="6095999" cy="45622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4" name="TextBox 3">
            <a:extLst>
              <a:ext uri="{FF2B5EF4-FFF2-40B4-BE49-F238E27FC236}">
                <a16:creationId xmlns:a16="http://schemas.microsoft.com/office/drawing/2014/main" id="{43ABD852-6196-B794-102A-FC2912DE7755}"/>
              </a:ext>
            </a:extLst>
          </p:cNvPr>
          <p:cNvSpPr txBox="1"/>
          <p:nvPr/>
        </p:nvSpPr>
        <p:spPr>
          <a:xfrm>
            <a:off x="484554" y="2687996"/>
            <a:ext cx="5073408" cy="357616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Bahnschrift"/>
                <a:ea typeface="+mn-ea"/>
                <a:cs typeface="+mn-cs"/>
              </a:rPr>
              <a:t>Thank You!! </a:t>
            </a:r>
          </a:p>
        </p:txBody>
      </p:sp>
      <p:pic>
        <p:nvPicPr>
          <p:cNvPr id="8" name="Graphic 7" descr="Smiling Face with No Fill">
            <a:extLst>
              <a:ext uri="{FF2B5EF4-FFF2-40B4-BE49-F238E27FC236}">
                <a16:creationId xmlns:a16="http://schemas.microsoft.com/office/drawing/2014/main" id="{3E8150BD-2DC2-83DE-5D01-1B743B9F13C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38938" y="2854038"/>
            <a:ext cx="3410123" cy="3410123"/>
          </a:xfrm>
          <a:prstGeom prst="rect">
            <a:avLst/>
          </a:prstGeom>
        </p:spPr>
      </p:pic>
    </p:spTree>
    <p:extLst>
      <p:ext uri="{BB962C8B-B14F-4D97-AF65-F5344CB8AC3E}">
        <p14:creationId xmlns:p14="http://schemas.microsoft.com/office/powerpoint/2010/main" val="229183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7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5222A-B7BC-A53D-0383-73E265628015}"/>
              </a:ext>
            </a:extLst>
          </p:cNvPr>
          <p:cNvSpPr>
            <a:spLocks noGrp="1"/>
          </p:cNvSpPr>
          <p:nvPr>
            <p:ph type="ctrTitle"/>
          </p:nvPr>
        </p:nvSpPr>
        <p:spPr>
          <a:xfrm>
            <a:off x="1162050" y="1975103"/>
            <a:ext cx="5057775" cy="1768222"/>
          </a:xfrm>
        </p:spPr>
        <p:txBody>
          <a:bodyPr/>
          <a:lstStyle/>
          <a:p>
            <a:r>
              <a:rPr lang="en-GB" dirty="0"/>
              <a:t>DEPARTMENt</a:t>
            </a:r>
            <a:br>
              <a:rPr lang="en-GB" dirty="0"/>
            </a:br>
            <a:r>
              <a:rPr lang="en-GB" dirty="0"/>
              <a:t>ECONOMICS</a:t>
            </a:r>
            <a:endParaRPr lang="en-IN" dirty="0"/>
          </a:p>
        </p:txBody>
      </p:sp>
    </p:spTree>
    <p:extLst>
      <p:ext uri="{BB962C8B-B14F-4D97-AF65-F5344CB8AC3E}">
        <p14:creationId xmlns:p14="http://schemas.microsoft.com/office/powerpoint/2010/main" val="30928521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666"/>
            </a:stretch>
          </a:blipFill>
        </p:spPr>
        <p:txBody>
          <a:bodyPr/>
          <a:lstStyle/>
          <a:p>
            <a:pPr defTabSz="609630"/>
            <a:endParaRPr lang="en-IN" sz="1200">
              <a:solidFill>
                <a:prstClr val="black"/>
              </a:solidFill>
              <a:latin typeface="Calibri"/>
            </a:endParaRPr>
          </a:p>
        </p:txBody>
      </p:sp>
      <p:sp>
        <p:nvSpPr>
          <p:cNvPr id="3" name="Freeform 3"/>
          <p:cNvSpPr/>
          <p:nvPr/>
        </p:nvSpPr>
        <p:spPr>
          <a:xfrm>
            <a:off x="4771393" y="-934052"/>
            <a:ext cx="11575576" cy="8421231"/>
          </a:xfrm>
          <a:custGeom>
            <a:avLst/>
            <a:gdLst/>
            <a:ahLst/>
            <a:cxnLst/>
            <a:rect l="l" t="t" r="r" b="b"/>
            <a:pathLst>
              <a:path w="17363364" h="12631847">
                <a:moveTo>
                  <a:pt x="0" y="0"/>
                </a:moveTo>
                <a:lnTo>
                  <a:pt x="17363364" y="0"/>
                </a:lnTo>
                <a:lnTo>
                  <a:pt x="17363364" y="12631848"/>
                </a:lnTo>
                <a:lnTo>
                  <a:pt x="0" y="126318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IN" sz="1200">
              <a:solidFill>
                <a:prstClr val="black"/>
              </a:solidFill>
              <a:latin typeface="Calibri"/>
            </a:endParaRPr>
          </a:p>
        </p:txBody>
      </p:sp>
      <p:sp>
        <p:nvSpPr>
          <p:cNvPr id="4" name="TextBox 4"/>
          <p:cNvSpPr txBox="1"/>
          <p:nvPr/>
        </p:nvSpPr>
        <p:spPr>
          <a:xfrm>
            <a:off x="5190927" y="1408892"/>
            <a:ext cx="6950330" cy="2128788"/>
          </a:xfrm>
          <a:prstGeom prst="rect">
            <a:avLst/>
          </a:prstGeom>
        </p:spPr>
        <p:txBody>
          <a:bodyPr lIns="0" tIns="0" rIns="0" bIns="0" rtlCol="0" anchor="t">
            <a:spAutoFit/>
          </a:bodyPr>
          <a:lstStyle/>
          <a:p>
            <a:pPr algn="r" defTabSz="609630">
              <a:lnSpc>
                <a:spcPts val="8321"/>
              </a:lnSpc>
            </a:pPr>
            <a:r>
              <a:rPr lang="en-US" sz="7430" dirty="0">
                <a:solidFill>
                  <a:srgbClr val="0F6B6B"/>
                </a:solidFill>
                <a:latin typeface="Lilita One"/>
              </a:rPr>
              <a:t>BASIC IT TOOLS</a:t>
            </a:r>
          </a:p>
        </p:txBody>
      </p:sp>
      <p:sp>
        <p:nvSpPr>
          <p:cNvPr id="5" name="TextBox 5"/>
          <p:cNvSpPr txBox="1"/>
          <p:nvPr/>
        </p:nvSpPr>
        <p:spPr>
          <a:xfrm>
            <a:off x="5825065" y="2597179"/>
            <a:ext cx="5368255" cy="749179"/>
          </a:xfrm>
          <a:prstGeom prst="rect">
            <a:avLst/>
          </a:prstGeom>
        </p:spPr>
        <p:txBody>
          <a:bodyPr lIns="0" tIns="0" rIns="0" bIns="0" rtlCol="0" anchor="t">
            <a:spAutoFit/>
          </a:bodyPr>
          <a:lstStyle/>
          <a:p>
            <a:pPr algn="r" defTabSz="609630">
              <a:lnSpc>
                <a:spcPts val="6406"/>
              </a:lnSpc>
            </a:pPr>
            <a:r>
              <a:rPr lang="en-US" sz="4576" dirty="0">
                <a:solidFill>
                  <a:srgbClr val="000000"/>
                </a:solidFill>
                <a:latin typeface="Lilita One"/>
              </a:rPr>
              <a:t>Course Outcome</a:t>
            </a:r>
          </a:p>
        </p:txBody>
      </p:sp>
      <p:sp>
        <p:nvSpPr>
          <p:cNvPr id="6" name="TextBox 6"/>
          <p:cNvSpPr txBox="1"/>
          <p:nvPr/>
        </p:nvSpPr>
        <p:spPr>
          <a:xfrm>
            <a:off x="5190927" y="3490334"/>
            <a:ext cx="6950330" cy="3351880"/>
          </a:xfrm>
          <a:prstGeom prst="rect">
            <a:avLst/>
          </a:prstGeom>
        </p:spPr>
        <p:txBody>
          <a:bodyPr lIns="0" tIns="0" rIns="0" bIns="0" rtlCol="0" anchor="t">
            <a:spAutoFit/>
          </a:bodyPr>
          <a:lstStyle/>
          <a:p>
            <a:pPr algn="just" defTabSz="609630">
              <a:lnSpc>
                <a:spcPts val="4996"/>
              </a:lnSpc>
            </a:pPr>
            <a:r>
              <a:rPr lang="en-US" sz="3568" dirty="0">
                <a:solidFill>
                  <a:srgbClr val="FFFFFF"/>
                </a:solidFill>
                <a:latin typeface="Lilita One"/>
              </a:rPr>
              <a:t>Hands-on training and in-depth knowledge of Microsoft Office </a:t>
            </a:r>
            <a:r>
              <a:rPr lang="en-US" sz="3568" dirty="0" err="1">
                <a:solidFill>
                  <a:srgbClr val="FFFFFF"/>
                </a:solidFill>
                <a:latin typeface="Lilita One"/>
              </a:rPr>
              <a:t>Softwares</a:t>
            </a:r>
            <a:r>
              <a:rPr lang="en-US" sz="3568" dirty="0">
                <a:solidFill>
                  <a:srgbClr val="FFFFFF"/>
                </a:solidFill>
                <a:latin typeface="Lilita One"/>
              </a:rPr>
              <a:t>: </a:t>
            </a:r>
            <a:r>
              <a:rPr lang="en-US" sz="3568" u="sng" dirty="0">
                <a:solidFill>
                  <a:srgbClr val="FFFFFF"/>
                </a:solidFill>
                <a:latin typeface="Lilita One"/>
              </a:rPr>
              <a:t>MS Word, MS Excel and MS Access.</a:t>
            </a:r>
          </a:p>
          <a:p>
            <a:pPr algn="r" defTabSz="609630">
              <a:lnSpc>
                <a:spcPts val="7050"/>
              </a:lnSpc>
            </a:pPr>
            <a:endParaRPr lang="en-US" sz="3568" u="sng" dirty="0">
              <a:solidFill>
                <a:srgbClr val="FFFFFF"/>
              </a:solidFill>
              <a:latin typeface="Lilita One"/>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D4A276"/>
        </a:solidFill>
        <a:effectLst/>
      </p:bgPr>
    </p:bg>
    <p:spTree>
      <p:nvGrpSpPr>
        <p:cNvPr id="1" name=""/>
        <p:cNvGrpSpPr/>
        <p:nvPr/>
      </p:nvGrpSpPr>
      <p:grpSpPr>
        <a:xfrm>
          <a:off x="0" y="0"/>
          <a:ext cx="0" cy="0"/>
          <a:chOff x="0" y="0"/>
          <a:chExt cx="0" cy="0"/>
        </a:xfrm>
      </p:grpSpPr>
      <p:sp>
        <p:nvSpPr>
          <p:cNvPr id="2" name="Freeform 2"/>
          <p:cNvSpPr/>
          <p:nvPr/>
        </p:nvSpPr>
        <p:spPr>
          <a:xfrm>
            <a:off x="-761723" y="-4413775"/>
            <a:ext cx="6181548" cy="5347706"/>
          </a:xfrm>
          <a:custGeom>
            <a:avLst/>
            <a:gdLst/>
            <a:ahLst/>
            <a:cxnLst/>
            <a:rect l="l" t="t" r="r" b="b"/>
            <a:pathLst>
              <a:path w="9272322" h="8021559">
                <a:moveTo>
                  <a:pt x="0" y="0"/>
                </a:moveTo>
                <a:lnTo>
                  <a:pt x="9272321" y="0"/>
                </a:lnTo>
                <a:lnTo>
                  <a:pt x="9272321" y="8021559"/>
                </a:lnTo>
                <a:lnTo>
                  <a:pt x="0" y="80215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IN" sz="1200">
              <a:solidFill>
                <a:prstClr val="black"/>
              </a:solidFill>
              <a:latin typeface="Calibri"/>
            </a:endParaRPr>
          </a:p>
        </p:txBody>
      </p:sp>
      <p:sp>
        <p:nvSpPr>
          <p:cNvPr id="3" name="Freeform 3"/>
          <p:cNvSpPr/>
          <p:nvPr/>
        </p:nvSpPr>
        <p:spPr>
          <a:xfrm>
            <a:off x="7341717" y="0"/>
            <a:ext cx="4850283" cy="4409665"/>
          </a:xfrm>
          <a:custGeom>
            <a:avLst/>
            <a:gdLst/>
            <a:ahLst/>
            <a:cxnLst/>
            <a:rect l="l" t="t" r="r" b="b"/>
            <a:pathLst>
              <a:path w="7275424" h="6614498">
                <a:moveTo>
                  <a:pt x="0" y="0"/>
                </a:moveTo>
                <a:lnTo>
                  <a:pt x="7275424" y="0"/>
                </a:lnTo>
                <a:lnTo>
                  <a:pt x="7275424" y="6614498"/>
                </a:lnTo>
                <a:lnTo>
                  <a:pt x="0" y="6614498"/>
                </a:lnTo>
                <a:lnTo>
                  <a:pt x="0" y="0"/>
                </a:lnTo>
                <a:close/>
              </a:path>
            </a:pathLst>
          </a:custGeom>
          <a:blipFill>
            <a:blip r:embed="rId4"/>
            <a:stretch>
              <a:fillRect t="-5472" b="-5472"/>
            </a:stretch>
          </a:blipFill>
        </p:spPr>
        <p:txBody>
          <a:bodyPr/>
          <a:lstStyle/>
          <a:p>
            <a:pPr defTabSz="609630"/>
            <a:endParaRPr lang="en-IN" sz="1200">
              <a:solidFill>
                <a:prstClr val="black"/>
              </a:solidFill>
              <a:latin typeface="Calibri"/>
            </a:endParaRPr>
          </a:p>
        </p:txBody>
      </p:sp>
      <p:sp>
        <p:nvSpPr>
          <p:cNvPr id="4" name="Freeform 4"/>
          <p:cNvSpPr/>
          <p:nvPr/>
        </p:nvSpPr>
        <p:spPr>
          <a:xfrm>
            <a:off x="7295332" y="4409665"/>
            <a:ext cx="4896669" cy="2448335"/>
          </a:xfrm>
          <a:custGeom>
            <a:avLst/>
            <a:gdLst/>
            <a:ahLst/>
            <a:cxnLst/>
            <a:rect l="l" t="t" r="r" b="b"/>
            <a:pathLst>
              <a:path w="7345003" h="3672502">
                <a:moveTo>
                  <a:pt x="0" y="0"/>
                </a:moveTo>
                <a:lnTo>
                  <a:pt x="7345003" y="0"/>
                </a:lnTo>
                <a:lnTo>
                  <a:pt x="7345003" y="3672502"/>
                </a:lnTo>
                <a:lnTo>
                  <a:pt x="0" y="3672502"/>
                </a:lnTo>
                <a:lnTo>
                  <a:pt x="0" y="0"/>
                </a:lnTo>
                <a:close/>
              </a:path>
            </a:pathLst>
          </a:custGeom>
          <a:blipFill>
            <a:blip r:embed="rId5"/>
            <a:stretch>
              <a:fillRect/>
            </a:stretch>
          </a:blipFill>
        </p:spPr>
        <p:txBody>
          <a:bodyPr/>
          <a:lstStyle/>
          <a:p>
            <a:pPr defTabSz="609630"/>
            <a:endParaRPr lang="en-IN" sz="1200">
              <a:solidFill>
                <a:prstClr val="black"/>
              </a:solidFill>
              <a:latin typeface="Calibri"/>
            </a:endParaRPr>
          </a:p>
        </p:txBody>
      </p:sp>
      <p:sp>
        <p:nvSpPr>
          <p:cNvPr id="5" name="TextBox 5"/>
          <p:cNvSpPr txBox="1"/>
          <p:nvPr/>
        </p:nvSpPr>
        <p:spPr>
          <a:xfrm>
            <a:off x="100875" y="169334"/>
            <a:ext cx="7194457" cy="1231106"/>
          </a:xfrm>
          <a:prstGeom prst="rect">
            <a:avLst/>
          </a:prstGeom>
        </p:spPr>
        <p:txBody>
          <a:bodyPr lIns="0" tIns="0" rIns="0" bIns="0" rtlCol="0" anchor="t">
            <a:spAutoFit/>
          </a:bodyPr>
          <a:lstStyle/>
          <a:p>
            <a:pPr defTabSz="609630">
              <a:lnSpc>
                <a:spcPts val="4766"/>
              </a:lnSpc>
              <a:spcBef>
                <a:spcPct val="0"/>
              </a:spcBef>
            </a:pPr>
            <a:r>
              <a:rPr lang="en-US" sz="4333">
                <a:solidFill>
                  <a:srgbClr val="1B4444"/>
                </a:solidFill>
                <a:latin typeface="Montserrat Classic Bold"/>
              </a:rPr>
              <a:t>IMPORTANCE OF THIS PAPER</a:t>
            </a:r>
          </a:p>
        </p:txBody>
      </p:sp>
      <p:sp>
        <p:nvSpPr>
          <p:cNvPr id="6" name="TextBox 6"/>
          <p:cNvSpPr txBox="1"/>
          <p:nvPr/>
        </p:nvSpPr>
        <p:spPr>
          <a:xfrm>
            <a:off x="201475" y="3216553"/>
            <a:ext cx="6993256" cy="906595"/>
          </a:xfrm>
          <a:prstGeom prst="rect">
            <a:avLst/>
          </a:prstGeom>
        </p:spPr>
        <p:txBody>
          <a:bodyPr lIns="0" tIns="0" rIns="0" bIns="0" rtlCol="0" anchor="t">
            <a:spAutoFit/>
          </a:bodyPr>
          <a:lstStyle/>
          <a:p>
            <a:pPr defTabSz="609630">
              <a:lnSpc>
                <a:spcPts val="3654"/>
              </a:lnSpc>
              <a:spcBef>
                <a:spcPct val="0"/>
              </a:spcBef>
            </a:pPr>
            <a:r>
              <a:rPr lang="en-US" sz="2610">
                <a:solidFill>
                  <a:srgbClr val="000000"/>
                </a:solidFill>
                <a:latin typeface="Archivo Black"/>
              </a:rPr>
              <a:t>Learning MS EXCEL is vital for data analysis, interpretation and visualization,  </a:t>
            </a:r>
          </a:p>
        </p:txBody>
      </p:sp>
      <p:sp>
        <p:nvSpPr>
          <p:cNvPr id="7" name="TextBox 7"/>
          <p:cNvSpPr txBox="1"/>
          <p:nvPr/>
        </p:nvSpPr>
        <p:spPr>
          <a:xfrm>
            <a:off x="201475" y="1531075"/>
            <a:ext cx="6750544" cy="1382173"/>
          </a:xfrm>
          <a:prstGeom prst="rect">
            <a:avLst/>
          </a:prstGeom>
        </p:spPr>
        <p:txBody>
          <a:bodyPr lIns="0" tIns="0" rIns="0" bIns="0" rtlCol="0" anchor="t">
            <a:spAutoFit/>
          </a:bodyPr>
          <a:lstStyle/>
          <a:p>
            <a:pPr defTabSz="609630">
              <a:lnSpc>
                <a:spcPts val="3708"/>
              </a:lnSpc>
              <a:spcBef>
                <a:spcPct val="0"/>
              </a:spcBef>
            </a:pPr>
            <a:r>
              <a:rPr lang="en-US" sz="2648">
                <a:solidFill>
                  <a:srgbClr val="000000"/>
                </a:solidFill>
                <a:latin typeface="Archivo Black"/>
              </a:rPr>
              <a:t>MS word is essential for submission of assignments and projects in higher education. </a:t>
            </a:r>
          </a:p>
        </p:txBody>
      </p:sp>
      <p:sp>
        <p:nvSpPr>
          <p:cNvPr id="8" name="TextBox 8"/>
          <p:cNvSpPr txBox="1"/>
          <p:nvPr/>
        </p:nvSpPr>
        <p:spPr>
          <a:xfrm>
            <a:off x="201475" y="4909199"/>
            <a:ext cx="6951745" cy="1308179"/>
          </a:xfrm>
          <a:prstGeom prst="rect">
            <a:avLst/>
          </a:prstGeom>
        </p:spPr>
        <p:txBody>
          <a:bodyPr lIns="0" tIns="0" rIns="0" bIns="0" rtlCol="0" anchor="t">
            <a:spAutoFit/>
          </a:bodyPr>
          <a:lstStyle/>
          <a:p>
            <a:pPr defTabSz="609630">
              <a:lnSpc>
                <a:spcPts val="3541"/>
              </a:lnSpc>
              <a:spcBef>
                <a:spcPct val="0"/>
              </a:spcBef>
            </a:pPr>
            <a:r>
              <a:rPr lang="en-US" sz="2529">
                <a:solidFill>
                  <a:srgbClr val="000000"/>
                </a:solidFill>
                <a:latin typeface="Archivo Black"/>
              </a:rPr>
              <a:t>Database management (MS ACCESS) has direct linkage with your future prospects in the job market as we all know “data is the new oil”.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806388-54A4-83F4-0A11-62D0EED1D9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061954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829377">
            <a:off x="4317909" y="3062895"/>
            <a:ext cx="11385791" cy="5568687"/>
          </a:xfrm>
          <a:custGeom>
            <a:avLst/>
            <a:gdLst/>
            <a:ahLst/>
            <a:cxnLst/>
            <a:rect l="l" t="t" r="r" b="b"/>
            <a:pathLst>
              <a:path w="17078686" h="8353030">
                <a:moveTo>
                  <a:pt x="0" y="0"/>
                </a:moveTo>
                <a:lnTo>
                  <a:pt x="17078686" y="0"/>
                </a:lnTo>
                <a:lnTo>
                  <a:pt x="17078686" y="8353030"/>
                </a:lnTo>
                <a:lnTo>
                  <a:pt x="0" y="83530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IN" sz="1200">
              <a:solidFill>
                <a:prstClr val="black"/>
              </a:solidFill>
              <a:latin typeface="Calibri"/>
            </a:endParaRPr>
          </a:p>
        </p:txBody>
      </p:sp>
      <p:grpSp>
        <p:nvGrpSpPr>
          <p:cNvPr id="3" name="Group 3"/>
          <p:cNvGrpSpPr>
            <a:grpSpLocks noChangeAspect="1"/>
          </p:cNvGrpSpPr>
          <p:nvPr/>
        </p:nvGrpSpPr>
        <p:grpSpPr>
          <a:xfrm>
            <a:off x="6355659" y="685800"/>
            <a:ext cx="5343273" cy="5637218"/>
            <a:chOff x="0" y="0"/>
            <a:chExt cx="2077720" cy="2192020"/>
          </a:xfrm>
        </p:grpSpPr>
        <p:sp>
          <p:nvSpPr>
            <p:cNvPr id="4" name="Freeform 4"/>
            <p:cNvSpPr/>
            <p:nvPr/>
          </p:nvSpPr>
          <p:spPr>
            <a:xfrm>
              <a:off x="-7620" y="-2540"/>
              <a:ext cx="2085340" cy="2194560"/>
            </a:xfrm>
            <a:custGeom>
              <a:avLst/>
              <a:gdLst/>
              <a:ahLst/>
              <a:cxnLst/>
              <a:rect l="l" t="t" r="r" b="b"/>
              <a:pathLst>
                <a:path w="2085340" h="2194560">
                  <a:moveTo>
                    <a:pt x="2085340" y="394970"/>
                  </a:moveTo>
                  <a:cubicBezTo>
                    <a:pt x="2084070" y="394970"/>
                    <a:pt x="2082800" y="394970"/>
                    <a:pt x="2081530" y="393700"/>
                  </a:cubicBezTo>
                  <a:cubicBezTo>
                    <a:pt x="2075180" y="392430"/>
                    <a:pt x="2067560" y="393700"/>
                    <a:pt x="2063750" y="387350"/>
                  </a:cubicBezTo>
                  <a:cubicBezTo>
                    <a:pt x="2062480" y="384810"/>
                    <a:pt x="2058670" y="382270"/>
                    <a:pt x="2056130" y="381000"/>
                  </a:cubicBezTo>
                  <a:cubicBezTo>
                    <a:pt x="2051050" y="375920"/>
                    <a:pt x="2044700" y="370840"/>
                    <a:pt x="2038350" y="365760"/>
                  </a:cubicBezTo>
                  <a:lnTo>
                    <a:pt x="2026920" y="354330"/>
                  </a:lnTo>
                  <a:cubicBezTo>
                    <a:pt x="2025650" y="353060"/>
                    <a:pt x="2025650" y="351790"/>
                    <a:pt x="2025650" y="350520"/>
                  </a:cubicBezTo>
                  <a:cubicBezTo>
                    <a:pt x="2023110" y="347980"/>
                    <a:pt x="2019300" y="345440"/>
                    <a:pt x="2015490" y="345440"/>
                  </a:cubicBezTo>
                  <a:cubicBezTo>
                    <a:pt x="2009140" y="344170"/>
                    <a:pt x="2002790" y="344170"/>
                    <a:pt x="1996440" y="342900"/>
                  </a:cubicBezTo>
                  <a:lnTo>
                    <a:pt x="1991360" y="342900"/>
                  </a:lnTo>
                  <a:cubicBezTo>
                    <a:pt x="1985010" y="340360"/>
                    <a:pt x="1979930" y="339090"/>
                    <a:pt x="1973580" y="340360"/>
                  </a:cubicBezTo>
                  <a:cubicBezTo>
                    <a:pt x="1971040" y="340360"/>
                    <a:pt x="1968500" y="340360"/>
                    <a:pt x="1967230" y="337820"/>
                  </a:cubicBezTo>
                  <a:cubicBezTo>
                    <a:pt x="1965960" y="335280"/>
                    <a:pt x="1963420" y="334010"/>
                    <a:pt x="1962150" y="332740"/>
                  </a:cubicBezTo>
                  <a:cubicBezTo>
                    <a:pt x="1959610" y="330200"/>
                    <a:pt x="1955800" y="328930"/>
                    <a:pt x="1953260" y="327660"/>
                  </a:cubicBezTo>
                  <a:cubicBezTo>
                    <a:pt x="1948180" y="323850"/>
                    <a:pt x="1944370" y="320040"/>
                    <a:pt x="1938020" y="320040"/>
                  </a:cubicBezTo>
                  <a:cubicBezTo>
                    <a:pt x="1932940" y="320040"/>
                    <a:pt x="1927860" y="318770"/>
                    <a:pt x="1922780" y="317500"/>
                  </a:cubicBezTo>
                  <a:cubicBezTo>
                    <a:pt x="1921510" y="317500"/>
                    <a:pt x="1921510" y="317500"/>
                    <a:pt x="1921510" y="316230"/>
                  </a:cubicBezTo>
                  <a:cubicBezTo>
                    <a:pt x="1917700" y="311150"/>
                    <a:pt x="1911350" y="309880"/>
                    <a:pt x="1905000" y="309880"/>
                  </a:cubicBezTo>
                  <a:cubicBezTo>
                    <a:pt x="1902460" y="309880"/>
                    <a:pt x="1899920" y="308610"/>
                    <a:pt x="1899920" y="307340"/>
                  </a:cubicBezTo>
                  <a:cubicBezTo>
                    <a:pt x="1898650" y="303530"/>
                    <a:pt x="1896110" y="302260"/>
                    <a:pt x="1893570" y="302260"/>
                  </a:cubicBezTo>
                  <a:cubicBezTo>
                    <a:pt x="1889760" y="302260"/>
                    <a:pt x="1885950" y="300990"/>
                    <a:pt x="1883410" y="302260"/>
                  </a:cubicBezTo>
                  <a:cubicBezTo>
                    <a:pt x="1873250" y="306070"/>
                    <a:pt x="1865630" y="298450"/>
                    <a:pt x="1856740" y="297180"/>
                  </a:cubicBezTo>
                  <a:lnTo>
                    <a:pt x="1855470" y="295910"/>
                  </a:lnTo>
                  <a:cubicBezTo>
                    <a:pt x="1852930" y="289560"/>
                    <a:pt x="1846580" y="289560"/>
                    <a:pt x="1840230" y="288290"/>
                  </a:cubicBezTo>
                  <a:cubicBezTo>
                    <a:pt x="1840230" y="287020"/>
                    <a:pt x="1841500" y="287020"/>
                    <a:pt x="1841500" y="285750"/>
                  </a:cubicBezTo>
                  <a:cubicBezTo>
                    <a:pt x="1840230" y="285750"/>
                    <a:pt x="1838960" y="287020"/>
                    <a:pt x="1836420" y="287020"/>
                  </a:cubicBezTo>
                  <a:cubicBezTo>
                    <a:pt x="1835150" y="287020"/>
                    <a:pt x="1832610" y="288290"/>
                    <a:pt x="1831340" y="287020"/>
                  </a:cubicBezTo>
                  <a:cubicBezTo>
                    <a:pt x="1828801" y="283210"/>
                    <a:pt x="1824990" y="279400"/>
                    <a:pt x="1824990" y="275590"/>
                  </a:cubicBezTo>
                  <a:cubicBezTo>
                    <a:pt x="1824990" y="271780"/>
                    <a:pt x="1821180" y="271780"/>
                    <a:pt x="1819911" y="270510"/>
                  </a:cubicBezTo>
                  <a:lnTo>
                    <a:pt x="1817371" y="270510"/>
                  </a:lnTo>
                  <a:cubicBezTo>
                    <a:pt x="1812291" y="265430"/>
                    <a:pt x="1807211" y="264160"/>
                    <a:pt x="1800861" y="267970"/>
                  </a:cubicBezTo>
                  <a:cubicBezTo>
                    <a:pt x="1799590" y="264160"/>
                    <a:pt x="1802131" y="259080"/>
                    <a:pt x="1797051" y="257810"/>
                  </a:cubicBezTo>
                  <a:lnTo>
                    <a:pt x="1797051" y="256540"/>
                  </a:lnTo>
                  <a:cubicBezTo>
                    <a:pt x="1799590" y="250190"/>
                    <a:pt x="1795780" y="246380"/>
                    <a:pt x="1790701" y="243840"/>
                  </a:cubicBezTo>
                  <a:cubicBezTo>
                    <a:pt x="1786890" y="241300"/>
                    <a:pt x="1785621" y="238760"/>
                    <a:pt x="1785621" y="234950"/>
                  </a:cubicBezTo>
                  <a:lnTo>
                    <a:pt x="1785621" y="229870"/>
                  </a:lnTo>
                  <a:cubicBezTo>
                    <a:pt x="1780541" y="228600"/>
                    <a:pt x="1778001" y="223520"/>
                    <a:pt x="1775461" y="219710"/>
                  </a:cubicBezTo>
                  <a:cubicBezTo>
                    <a:pt x="1774190" y="214630"/>
                    <a:pt x="1771651" y="210820"/>
                    <a:pt x="1769111" y="207010"/>
                  </a:cubicBezTo>
                  <a:cubicBezTo>
                    <a:pt x="1766571" y="203200"/>
                    <a:pt x="1761490" y="200660"/>
                    <a:pt x="1761490" y="194310"/>
                  </a:cubicBezTo>
                  <a:cubicBezTo>
                    <a:pt x="1761490" y="190500"/>
                    <a:pt x="1760220" y="186690"/>
                    <a:pt x="1758951" y="182880"/>
                  </a:cubicBezTo>
                  <a:cubicBezTo>
                    <a:pt x="1756411" y="177800"/>
                    <a:pt x="1753871" y="173990"/>
                    <a:pt x="1750061" y="168910"/>
                  </a:cubicBezTo>
                  <a:cubicBezTo>
                    <a:pt x="1752601" y="165100"/>
                    <a:pt x="1755140" y="162560"/>
                    <a:pt x="1751331" y="158750"/>
                  </a:cubicBezTo>
                  <a:lnTo>
                    <a:pt x="1751331" y="156210"/>
                  </a:lnTo>
                  <a:cubicBezTo>
                    <a:pt x="1751331" y="154940"/>
                    <a:pt x="1750061" y="153670"/>
                    <a:pt x="1750061" y="152400"/>
                  </a:cubicBezTo>
                  <a:cubicBezTo>
                    <a:pt x="1748790" y="151130"/>
                    <a:pt x="1746251" y="149860"/>
                    <a:pt x="1744981" y="148590"/>
                  </a:cubicBezTo>
                  <a:cubicBezTo>
                    <a:pt x="1741171" y="144780"/>
                    <a:pt x="1738631" y="139700"/>
                    <a:pt x="1732281" y="142240"/>
                  </a:cubicBezTo>
                  <a:cubicBezTo>
                    <a:pt x="1729741" y="137160"/>
                    <a:pt x="1728471" y="132080"/>
                    <a:pt x="1727201" y="127000"/>
                  </a:cubicBezTo>
                  <a:cubicBezTo>
                    <a:pt x="1725931" y="123190"/>
                    <a:pt x="1724661" y="120650"/>
                    <a:pt x="1723391" y="116840"/>
                  </a:cubicBezTo>
                  <a:lnTo>
                    <a:pt x="1723391" y="115570"/>
                  </a:lnTo>
                  <a:cubicBezTo>
                    <a:pt x="1725931" y="110490"/>
                    <a:pt x="1722121" y="106680"/>
                    <a:pt x="1722121" y="102870"/>
                  </a:cubicBezTo>
                  <a:cubicBezTo>
                    <a:pt x="1722121" y="100330"/>
                    <a:pt x="1719581" y="97790"/>
                    <a:pt x="1718311" y="95250"/>
                  </a:cubicBezTo>
                  <a:cubicBezTo>
                    <a:pt x="1717040" y="91440"/>
                    <a:pt x="1713231" y="88900"/>
                    <a:pt x="1713231" y="85090"/>
                  </a:cubicBezTo>
                  <a:lnTo>
                    <a:pt x="1713231" y="64770"/>
                  </a:lnTo>
                  <a:cubicBezTo>
                    <a:pt x="1711961" y="57150"/>
                    <a:pt x="1709421" y="53340"/>
                    <a:pt x="1700531" y="52070"/>
                  </a:cubicBezTo>
                  <a:cubicBezTo>
                    <a:pt x="1699261" y="52070"/>
                    <a:pt x="1697991" y="52070"/>
                    <a:pt x="1697991" y="50800"/>
                  </a:cubicBezTo>
                  <a:cubicBezTo>
                    <a:pt x="1695451" y="46990"/>
                    <a:pt x="1691641" y="45720"/>
                    <a:pt x="1686561" y="44450"/>
                  </a:cubicBezTo>
                  <a:cubicBezTo>
                    <a:pt x="1682751" y="44450"/>
                    <a:pt x="1680211" y="44450"/>
                    <a:pt x="1677671" y="45720"/>
                  </a:cubicBezTo>
                  <a:cubicBezTo>
                    <a:pt x="1671321" y="49530"/>
                    <a:pt x="1664971" y="53340"/>
                    <a:pt x="1659891" y="58420"/>
                  </a:cubicBezTo>
                  <a:cubicBezTo>
                    <a:pt x="1653541" y="63500"/>
                    <a:pt x="1648461" y="67310"/>
                    <a:pt x="1640841" y="63500"/>
                  </a:cubicBezTo>
                  <a:lnTo>
                    <a:pt x="1638301" y="63500"/>
                  </a:lnTo>
                  <a:cubicBezTo>
                    <a:pt x="1635761" y="62230"/>
                    <a:pt x="1631951" y="60960"/>
                    <a:pt x="1629411" y="59690"/>
                  </a:cubicBezTo>
                  <a:cubicBezTo>
                    <a:pt x="1628141" y="60960"/>
                    <a:pt x="1626871" y="62230"/>
                    <a:pt x="1623061" y="60960"/>
                  </a:cubicBezTo>
                  <a:cubicBezTo>
                    <a:pt x="1615441" y="59690"/>
                    <a:pt x="1609091" y="58420"/>
                    <a:pt x="1602741" y="53340"/>
                  </a:cubicBezTo>
                  <a:cubicBezTo>
                    <a:pt x="1601471" y="52070"/>
                    <a:pt x="1598931" y="52070"/>
                    <a:pt x="1597661" y="52070"/>
                  </a:cubicBezTo>
                  <a:cubicBezTo>
                    <a:pt x="1592581" y="50800"/>
                    <a:pt x="1586231" y="49530"/>
                    <a:pt x="1579881" y="46990"/>
                  </a:cubicBezTo>
                  <a:cubicBezTo>
                    <a:pt x="1584961" y="43180"/>
                    <a:pt x="1583691" y="40640"/>
                    <a:pt x="1581151" y="38100"/>
                  </a:cubicBezTo>
                  <a:cubicBezTo>
                    <a:pt x="1577341" y="33020"/>
                    <a:pt x="1572261" y="33020"/>
                    <a:pt x="1568451" y="35560"/>
                  </a:cubicBezTo>
                  <a:cubicBezTo>
                    <a:pt x="1559561" y="39370"/>
                    <a:pt x="1550671" y="44450"/>
                    <a:pt x="1540511" y="48260"/>
                  </a:cubicBezTo>
                  <a:cubicBezTo>
                    <a:pt x="1536701" y="50800"/>
                    <a:pt x="1531621" y="52070"/>
                    <a:pt x="1526541" y="53340"/>
                  </a:cubicBezTo>
                  <a:cubicBezTo>
                    <a:pt x="1522731" y="54610"/>
                    <a:pt x="1518921" y="53340"/>
                    <a:pt x="1515111" y="54610"/>
                  </a:cubicBezTo>
                  <a:cubicBezTo>
                    <a:pt x="1511301" y="55880"/>
                    <a:pt x="1507491" y="57150"/>
                    <a:pt x="1502411" y="55880"/>
                  </a:cubicBezTo>
                  <a:cubicBezTo>
                    <a:pt x="1501141" y="55880"/>
                    <a:pt x="1498601" y="57150"/>
                    <a:pt x="1497331" y="57150"/>
                  </a:cubicBezTo>
                  <a:cubicBezTo>
                    <a:pt x="1494791" y="58420"/>
                    <a:pt x="1493521" y="59690"/>
                    <a:pt x="1490981" y="58420"/>
                  </a:cubicBezTo>
                  <a:cubicBezTo>
                    <a:pt x="1485901" y="58420"/>
                    <a:pt x="1483361" y="60960"/>
                    <a:pt x="1480821" y="63500"/>
                  </a:cubicBezTo>
                  <a:cubicBezTo>
                    <a:pt x="1478281" y="66040"/>
                    <a:pt x="1475741" y="71120"/>
                    <a:pt x="1473201" y="72390"/>
                  </a:cubicBezTo>
                  <a:cubicBezTo>
                    <a:pt x="1469391" y="73660"/>
                    <a:pt x="1466851" y="76200"/>
                    <a:pt x="1464311" y="78740"/>
                  </a:cubicBezTo>
                  <a:cubicBezTo>
                    <a:pt x="1461771" y="81280"/>
                    <a:pt x="1459231" y="82550"/>
                    <a:pt x="1456691" y="83820"/>
                  </a:cubicBezTo>
                  <a:cubicBezTo>
                    <a:pt x="1452881" y="86360"/>
                    <a:pt x="1449071" y="87630"/>
                    <a:pt x="1445261" y="90170"/>
                  </a:cubicBezTo>
                  <a:cubicBezTo>
                    <a:pt x="1441451" y="93980"/>
                    <a:pt x="1436371" y="96520"/>
                    <a:pt x="1431291" y="96520"/>
                  </a:cubicBezTo>
                  <a:cubicBezTo>
                    <a:pt x="1426211" y="97790"/>
                    <a:pt x="1419861" y="97790"/>
                    <a:pt x="1414781" y="101600"/>
                  </a:cubicBezTo>
                  <a:cubicBezTo>
                    <a:pt x="1414781" y="101600"/>
                    <a:pt x="1413511" y="102870"/>
                    <a:pt x="1412241" y="102870"/>
                  </a:cubicBezTo>
                  <a:cubicBezTo>
                    <a:pt x="1407161" y="102870"/>
                    <a:pt x="1402081" y="101600"/>
                    <a:pt x="1397001" y="101600"/>
                  </a:cubicBezTo>
                  <a:cubicBezTo>
                    <a:pt x="1393191" y="101600"/>
                    <a:pt x="1386841" y="100330"/>
                    <a:pt x="1384301" y="106680"/>
                  </a:cubicBezTo>
                  <a:cubicBezTo>
                    <a:pt x="1384301" y="106680"/>
                    <a:pt x="1383031" y="107950"/>
                    <a:pt x="1381761" y="107950"/>
                  </a:cubicBezTo>
                  <a:cubicBezTo>
                    <a:pt x="1377951" y="109220"/>
                    <a:pt x="1374141" y="111760"/>
                    <a:pt x="1370331" y="113030"/>
                  </a:cubicBezTo>
                  <a:cubicBezTo>
                    <a:pt x="1370331" y="115570"/>
                    <a:pt x="1366521" y="116840"/>
                    <a:pt x="1363981" y="116840"/>
                  </a:cubicBezTo>
                  <a:cubicBezTo>
                    <a:pt x="1352551" y="115570"/>
                    <a:pt x="1342391" y="115570"/>
                    <a:pt x="1330961" y="111760"/>
                  </a:cubicBezTo>
                  <a:cubicBezTo>
                    <a:pt x="1325881" y="110490"/>
                    <a:pt x="1320801" y="107950"/>
                    <a:pt x="1314451" y="105410"/>
                  </a:cubicBezTo>
                  <a:cubicBezTo>
                    <a:pt x="1313181" y="105410"/>
                    <a:pt x="1311911" y="104140"/>
                    <a:pt x="1310641" y="104140"/>
                  </a:cubicBezTo>
                  <a:cubicBezTo>
                    <a:pt x="1301751" y="104140"/>
                    <a:pt x="1292861" y="105410"/>
                    <a:pt x="1282701" y="105410"/>
                  </a:cubicBezTo>
                  <a:lnTo>
                    <a:pt x="1281431" y="105410"/>
                  </a:lnTo>
                  <a:cubicBezTo>
                    <a:pt x="1276351" y="102870"/>
                    <a:pt x="1270001" y="104140"/>
                    <a:pt x="1264921" y="107950"/>
                  </a:cubicBezTo>
                  <a:cubicBezTo>
                    <a:pt x="1263651" y="109220"/>
                    <a:pt x="1261111" y="110490"/>
                    <a:pt x="1259841" y="110490"/>
                  </a:cubicBezTo>
                  <a:cubicBezTo>
                    <a:pt x="1253491" y="109220"/>
                    <a:pt x="1248411" y="107950"/>
                    <a:pt x="1242061" y="106680"/>
                  </a:cubicBezTo>
                  <a:cubicBezTo>
                    <a:pt x="1235711" y="105410"/>
                    <a:pt x="1230631" y="104140"/>
                    <a:pt x="1224281" y="104140"/>
                  </a:cubicBezTo>
                  <a:cubicBezTo>
                    <a:pt x="1219201" y="104140"/>
                    <a:pt x="1214121" y="102870"/>
                    <a:pt x="1209041" y="100330"/>
                  </a:cubicBezTo>
                  <a:cubicBezTo>
                    <a:pt x="1203961" y="97790"/>
                    <a:pt x="1198881" y="96520"/>
                    <a:pt x="1193801" y="93980"/>
                  </a:cubicBezTo>
                  <a:cubicBezTo>
                    <a:pt x="1191261" y="92710"/>
                    <a:pt x="1187451" y="92710"/>
                    <a:pt x="1183641" y="91440"/>
                  </a:cubicBezTo>
                  <a:cubicBezTo>
                    <a:pt x="1183641" y="87630"/>
                    <a:pt x="1184911" y="85090"/>
                    <a:pt x="1184911" y="82550"/>
                  </a:cubicBezTo>
                  <a:cubicBezTo>
                    <a:pt x="1178561" y="85090"/>
                    <a:pt x="1174751" y="83820"/>
                    <a:pt x="1170941" y="81280"/>
                  </a:cubicBezTo>
                  <a:cubicBezTo>
                    <a:pt x="1168401" y="80010"/>
                    <a:pt x="1164591" y="80010"/>
                    <a:pt x="1162051" y="78740"/>
                  </a:cubicBezTo>
                  <a:lnTo>
                    <a:pt x="1158241" y="78740"/>
                  </a:lnTo>
                  <a:cubicBezTo>
                    <a:pt x="1153161" y="76200"/>
                    <a:pt x="1146811" y="76200"/>
                    <a:pt x="1140461" y="76200"/>
                  </a:cubicBezTo>
                  <a:cubicBezTo>
                    <a:pt x="1132841" y="76200"/>
                    <a:pt x="1123951" y="74930"/>
                    <a:pt x="1116331" y="69850"/>
                  </a:cubicBezTo>
                  <a:cubicBezTo>
                    <a:pt x="1109981" y="66040"/>
                    <a:pt x="1102361" y="63500"/>
                    <a:pt x="1094741" y="64770"/>
                  </a:cubicBezTo>
                  <a:cubicBezTo>
                    <a:pt x="1090931" y="66040"/>
                    <a:pt x="1087121" y="68580"/>
                    <a:pt x="1083311" y="69850"/>
                  </a:cubicBezTo>
                  <a:cubicBezTo>
                    <a:pt x="1076961" y="72390"/>
                    <a:pt x="1071881" y="77470"/>
                    <a:pt x="1065531" y="80010"/>
                  </a:cubicBezTo>
                  <a:cubicBezTo>
                    <a:pt x="1059181" y="82550"/>
                    <a:pt x="1051561" y="85090"/>
                    <a:pt x="1043941" y="87630"/>
                  </a:cubicBezTo>
                  <a:cubicBezTo>
                    <a:pt x="1040131" y="88900"/>
                    <a:pt x="1036321" y="91440"/>
                    <a:pt x="1032511" y="92710"/>
                  </a:cubicBezTo>
                  <a:cubicBezTo>
                    <a:pt x="1026161" y="95250"/>
                    <a:pt x="1021081" y="96520"/>
                    <a:pt x="1014731" y="99060"/>
                  </a:cubicBezTo>
                  <a:cubicBezTo>
                    <a:pt x="1010921" y="100330"/>
                    <a:pt x="1005841" y="104140"/>
                    <a:pt x="1002031" y="105410"/>
                  </a:cubicBezTo>
                  <a:cubicBezTo>
                    <a:pt x="994411" y="107950"/>
                    <a:pt x="986791" y="111760"/>
                    <a:pt x="977901" y="113030"/>
                  </a:cubicBezTo>
                  <a:cubicBezTo>
                    <a:pt x="974091" y="114300"/>
                    <a:pt x="972821" y="116840"/>
                    <a:pt x="970281" y="118110"/>
                  </a:cubicBezTo>
                  <a:lnTo>
                    <a:pt x="958851" y="121920"/>
                  </a:lnTo>
                  <a:cubicBezTo>
                    <a:pt x="951231" y="124460"/>
                    <a:pt x="944881" y="127000"/>
                    <a:pt x="937261" y="128270"/>
                  </a:cubicBezTo>
                  <a:cubicBezTo>
                    <a:pt x="933451" y="129540"/>
                    <a:pt x="928371" y="130810"/>
                    <a:pt x="924561" y="132080"/>
                  </a:cubicBezTo>
                  <a:cubicBezTo>
                    <a:pt x="923291" y="132080"/>
                    <a:pt x="923291" y="133350"/>
                    <a:pt x="922021" y="133350"/>
                  </a:cubicBezTo>
                  <a:cubicBezTo>
                    <a:pt x="919481" y="135890"/>
                    <a:pt x="916941" y="138430"/>
                    <a:pt x="913131" y="139700"/>
                  </a:cubicBezTo>
                  <a:cubicBezTo>
                    <a:pt x="906781" y="142240"/>
                    <a:pt x="900431" y="144780"/>
                    <a:pt x="894081" y="146050"/>
                  </a:cubicBezTo>
                  <a:cubicBezTo>
                    <a:pt x="891541" y="147320"/>
                    <a:pt x="887731" y="147320"/>
                    <a:pt x="885191" y="147320"/>
                  </a:cubicBezTo>
                  <a:cubicBezTo>
                    <a:pt x="877571" y="148590"/>
                    <a:pt x="869951" y="152400"/>
                    <a:pt x="862331" y="154940"/>
                  </a:cubicBezTo>
                  <a:cubicBezTo>
                    <a:pt x="855981" y="157480"/>
                    <a:pt x="849631" y="158750"/>
                    <a:pt x="844551" y="161290"/>
                  </a:cubicBezTo>
                  <a:cubicBezTo>
                    <a:pt x="836931" y="163830"/>
                    <a:pt x="829311" y="166370"/>
                    <a:pt x="825501" y="173990"/>
                  </a:cubicBezTo>
                  <a:cubicBezTo>
                    <a:pt x="825501" y="175260"/>
                    <a:pt x="822961" y="175260"/>
                    <a:pt x="822961" y="175260"/>
                  </a:cubicBezTo>
                  <a:cubicBezTo>
                    <a:pt x="819151" y="176530"/>
                    <a:pt x="814071" y="177800"/>
                    <a:pt x="810261" y="179070"/>
                  </a:cubicBezTo>
                  <a:cubicBezTo>
                    <a:pt x="808991" y="180340"/>
                    <a:pt x="807721" y="179070"/>
                    <a:pt x="807721" y="177800"/>
                  </a:cubicBezTo>
                  <a:cubicBezTo>
                    <a:pt x="806451" y="172720"/>
                    <a:pt x="806451" y="166370"/>
                    <a:pt x="798831" y="163830"/>
                  </a:cubicBezTo>
                  <a:lnTo>
                    <a:pt x="797561" y="162560"/>
                  </a:lnTo>
                  <a:cubicBezTo>
                    <a:pt x="797561" y="156210"/>
                    <a:pt x="792481" y="153670"/>
                    <a:pt x="787401" y="151130"/>
                  </a:cubicBezTo>
                  <a:cubicBezTo>
                    <a:pt x="782321" y="148590"/>
                    <a:pt x="778511" y="147320"/>
                    <a:pt x="774701" y="142240"/>
                  </a:cubicBezTo>
                  <a:cubicBezTo>
                    <a:pt x="772161" y="138430"/>
                    <a:pt x="767081" y="135890"/>
                    <a:pt x="763271" y="132080"/>
                  </a:cubicBezTo>
                  <a:cubicBezTo>
                    <a:pt x="759461" y="129540"/>
                    <a:pt x="754381" y="128270"/>
                    <a:pt x="751841" y="123190"/>
                  </a:cubicBezTo>
                  <a:cubicBezTo>
                    <a:pt x="750571" y="120650"/>
                    <a:pt x="748031" y="119380"/>
                    <a:pt x="745491" y="116840"/>
                  </a:cubicBezTo>
                  <a:cubicBezTo>
                    <a:pt x="746761" y="116840"/>
                    <a:pt x="744221" y="116840"/>
                    <a:pt x="742951" y="115570"/>
                  </a:cubicBezTo>
                  <a:cubicBezTo>
                    <a:pt x="741681" y="114300"/>
                    <a:pt x="740411" y="114300"/>
                    <a:pt x="739141" y="113030"/>
                  </a:cubicBezTo>
                  <a:cubicBezTo>
                    <a:pt x="737871" y="110490"/>
                    <a:pt x="736601" y="107950"/>
                    <a:pt x="732791" y="107950"/>
                  </a:cubicBezTo>
                  <a:cubicBezTo>
                    <a:pt x="731521" y="107950"/>
                    <a:pt x="730251" y="106680"/>
                    <a:pt x="728981" y="105410"/>
                  </a:cubicBezTo>
                  <a:cubicBezTo>
                    <a:pt x="727711" y="105410"/>
                    <a:pt x="726441" y="104140"/>
                    <a:pt x="723901" y="104140"/>
                  </a:cubicBezTo>
                  <a:lnTo>
                    <a:pt x="708661" y="96520"/>
                  </a:lnTo>
                  <a:cubicBezTo>
                    <a:pt x="704851" y="93980"/>
                    <a:pt x="701041" y="90170"/>
                    <a:pt x="695961" y="88900"/>
                  </a:cubicBezTo>
                  <a:cubicBezTo>
                    <a:pt x="688341" y="86360"/>
                    <a:pt x="681991" y="82550"/>
                    <a:pt x="676911" y="76200"/>
                  </a:cubicBezTo>
                  <a:cubicBezTo>
                    <a:pt x="671831" y="69850"/>
                    <a:pt x="665481" y="66040"/>
                    <a:pt x="657861" y="62230"/>
                  </a:cubicBezTo>
                  <a:cubicBezTo>
                    <a:pt x="654051" y="59690"/>
                    <a:pt x="650241" y="58420"/>
                    <a:pt x="647701" y="57150"/>
                  </a:cubicBezTo>
                  <a:cubicBezTo>
                    <a:pt x="642621" y="53340"/>
                    <a:pt x="636271" y="50800"/>
                    <a:pt x="629921" y="48260"/>
                  </a:cubicBezTo>
                  <a:cubicBezTo>
                    <a:pt x="632461" y="44450"/>
                    <a:pt x="631191" y="44450"/>
                    <a:pt x="628651" y="43180"/>
                  </a:cubicBezTo>
                  <a:cubicBezTo>
                    <a:pt x="626111" y="41910"/>
                    <a:pt x="623571" y="41910"/>
                    <a:pt x="622301" y="40640"/>
                  </a:cubicBezTo>
                  <a:cubicBezTo>
                    <a:pt x="621031" y="36830"/>
                    <a:pt x="617221" y="36830"/>
                    <a:pt x="614681" y="34290"/>
                  </a:cubicBezTo>
                  <a:cubicBezTo>
                    <a:pt x="610871" y="30480"/>
                    <a:pt x="605791" y="26670"/>
                    <a:pt x="601981" y="22860"/>
                  </a:cubicBezTo>
                  <a:cubicBezTo>
                    <a:pt x="600711" y="21590"/>
                    <a:pt x="599441" y="20320"/>
                    <a:pt x="598171" y="20320"/>
                  </a:cubicBezTo>
                  <a:cubicBezTo>
                    <a:pt x="588011" y="19050"/>
                    <a:pt x="580391" y="12700"/>
                    <a:pt x="571501" y="8890"/>
                  </a:cubicBezTo>
                  <a:cubicBezTo>
                    <a:pt x="570231" y="7620"/>
                    <a:pt x="567691" y="6350"/>
                    <a:pt x="566421" y="6350"/>
                  </a:cubicBezTo>
                  <a:cubicBezTo>
                    <a:pt x="561341" y="6350"/>
                    <a:pt x="556261" y="7620"/>
                    <a:pt x="549911" y="7620"/>
                  </a:cubicBezTo>
                  <a:cubicBezTo>
                    <a:pt x="544831" y="7620"/>
                    <a:pt x="538481" y="6350"/>
                    <a:pt x="533401" y="5080"/>
                  </a:cubicBezTo>
                  <a:cubicBezTo>
                    <a:pt x="528321" y="3810"/>
                    <a:pt x="523241" y="3810"/>
                    <a:pt x="518161" y="1270"/>
                  </a:cubicBezTo>
                  <a:cubicBezTo>
                    <a:pt x="513081" y="0"/>
                    <a:pt x="509271" y="2540"/>
                    <a:pt x="505461" y="1270"/>
                  </a:cubicBezTo>
                  <a:cubicBezTo>
                    <a:pt x="502921" y="2540"/>
                    <a:pt x="496571" y="5080"/>
                    <a:pt x="492761" y="7620"/>
                  </a:cubicBezTo>
                  <a:cubicBezTo>
                    <a:pt x="487681" y="10160"/>
                    <a:pt x="482601" y="13970"/>
                    <a:pt x="477521" y="17780"/>
                  </a:cubicBezTo>
                  <a:cubicBezTo>
                    <a:pt x="471171" y="21590"/>
                    <a:pt x="463551" y="25400"/>
                    <a:pt x="455931" y="29210"/>
                  </a:cubicBezTo>
                  <a:cubicBezTo>
                    <a:pt x="454661" y="30480"/>
                    <a:pt x="452121" y="30480"/>
                    <a:pt x="449581" y="29210"/>
                  </a:cubicBezTo>
                  <a:cubicBezTo>
                    <a:pt x="447041" y="27940"/>
                    <a:pt x="444501" y="29210"/>
                    <a:pt x="441961" y="30480"/>
                  </a:cubicBezTo>
                  <a:cubicBezTo>
                    <a:pt x="438151" y="33020"/>
                    <a:pt x="433071" y="34290"/>
                    <a:pt x="429261" y="36830"/>
                  </a:cubicBezTo>
                  <a:cubicBezTo>
                    <a:pt x="422911" y="41910"/>
                    <a:pt x="416561" y="48260"/>
                    <a:pt x="407671" y="49530"/>
                  </a:cubicBezTo>
                  <a:cubicBezTo>
                    <a:pt x="402591" y="49530"/>
                    <a:pt x="397511" y="53340"/>
                    <a:pt x="392431" y="53340"/>
                  </a:cubicBezTo>
                  <a:cubicBezTo>
                    <a:pt x="388621" y="53340"/>
                    <a:pt x="386081" y="53340"/>
                    <a:pt x="382271" y="54610"/>
                  </a:cubicBezTo>
                  <a:cubicBezTo>
                    <a:pt x="377191" y="55880"/>
                    <a:pt x="372111" y="58420"/>
                    <a:pt x="365761" y="58420"/>
                  </a:cubicBezTo>
                  <a:cubicBezTo>
                    <a:pt x="358141" y="58420"/>
                    <a:pt x="351791" y="62230"/>
                    <a:pt x="344171" y="64770"/>
                  </a:cubicBezTo>
                  <a:cubicBezTo>
                    <a:pt x="336551" y="68580"/>
                    <a:pt x="330201" y="72390"/>
                    <a:pt x="322581" y="76200"/>
                  </a:cubicBezTo>
                  <a:cubicBezTo>
                    <a:pt x="317501" y="78740"/>
                    <a:pt x="312421" y="78740"/>
                    <a:pt x="306071" y="77470"/>
                  </a:cubicBezTo>
                  <a:cubicBezTo>
                    <a:pt x="302261" y="77470"/>
                    <a:pt x="299721" y="76200"/>
                    <a:pt x="297181" y="78740"/>
                  </a:cubicBezTo>
                  <a:lnTo>
                    <a:pt x="285751" y="86360"/>
                  </a:lnTo>
                  <a:cubicBezTo>
                    <a:pt x="280671" y="90170"/>
                    <a:pt x="276861" y="95250"/>
                    <a:pt x="273051" y="99060"/>
                  </a:cubicBezTo>
                  <a:cubicBezTo>
                    <a:pt x="267971" y="105410"/>
                    <a:pt x="265431" y="113030"/>
                    <a:pt x="257811" y="116840"/>
                  </a:cubicBezTo>
                  <a:cubicBezTo>
                    <a:pt x="256541" y="118110"/>
                    <a:pt x="255271" y="120650"/>
                    <a:pt x="254001" y="123190"/>
                  </a:cubicBezTo>
                  <a:cubicBezTo>
                    <a:pt x="252731" y="124460"/>
                    <a:pt x="252731" y="125730"/>
                    <a:pt x="251461" y="127000"/>
                  </a:cubicBezTo>
                  <a:cubicBezTo>
                    <a:pt x="247651" y="130810"/>
                    <a:pt x="243841" y="134620"/>
                    <a:pt x="241301" y="139700"/>
                  </a:cubicBezTo>
                  <a:cubicBezTo>
                    <a:pt x="238761" y="144780"/>
                    <a:pt x="232411" y="146050"/>
                    <a:pt x="229871" y="149860"/>
                  </a:cubicBezTo>
                  <a:cubicBezTo>
                    <a:pt x="226061" y="154940"/>
                    <a:pt x="218441" y="157480"/>
                    <a:pt x="213361" y="160020"/>
                  </a:cubicBezTo>
                  <a:cubicBezTo>
                    <a:pt x="205741" y="163830"/>
                    <a:pt x="199391" y="168910"/>
                    <a:pt x="195581" y="176530"/>
                  </a:cubicBezTo>
                  <a:cubicBezTo>
                    <a:pt x="195581" y="177800"/>
                    <a:pt x="195581" y="177800"/>
                    <a:pt x="194311" y="179070"/>
                  </a:cubicBezTo>
                  <a:cubicBezTo>
                    <a:pt x="185421" y="184150"/>
                    <a:pt x="176531" y="187960"/>
                    <a:pt x="167641" y="193040"/>
                  </a:cubicBezTo>
                  <a:cubicBezTo>
                    <a:pt x="161291" y="196850"/>
                    <a:pt x="153671" y="196850"/>
                    <a:pt x="147321" y="201930"/>
                  </a:cubicBezTo>
                  <a:cubicBezTo>
                    <a:pt x="144781" y="204470"/>
                    <a:pt x="140971" y="205740"/>
                    <a:pt x="137161" y="207010"/>
                  </a:cubicBezTo>
                  <a:cubicBezTo>
                    <a:pt x="129541" y="210820"/>
                    <a:pt x="121921" y="212090"/>
                    <a:pt x="116841" y="218440"/>
                  </a:cubicBezTo>
                  <a:cubicBezTo>
                    <a:pt x="110491" y="226060"/>
                    <a:pt x="101601" y="228600"/>
                    <a:pt x="95251" y="233680"/>
                  </a:cubicBezTo>
                  <a:cubicBezTo>
                    <a:pt x="86361" y="240030"/>
                    <a:pt x="77471" y="246380"/>
                    <a:pt x="68581" y="254000"/>
                  </a:cubicBezTo>
                  <a:cubicBezTo>
                    <a:pt x="63501" y="256540"/>
                    <a:pt x="58421" y="257810"/>
                    <a:pt x="53341" y="255270"/>
                  </a:cubicBezTo>
                  <a:cubicBezTo>
                    <a:pt x="50801" y="254000"/>
                    <a:pt x="48261" y="252730"/>
                    <a:pt x="46991" y="254000"/>
                  </a:cubicBezTo>
                  <a:cubicBezTo>
                    <a:pt x="41911" y="257810"/>
                    <a:pt x="35561" y="259080"/>
                    <a:pt x="29211" y="260350"/>
                  </a:cubicBezTo>
                  <a:cubicBezTo>
                    <a:pt x="27941" y="260350"/>
                    <a:pt x="26671" y="261620"/>
                    <a:pt x="25401" y="261620"/>
                  </a:cubicBezTo>
                  <a:cubicBezTo>
                    <a:pt x="22860" y="407670"/>
                    <a:pt x="16510" y="554990"/>
                    <a:pt x="10160" y="701040"/>
                  </a:cubicBezTo>
                  <a:cubicBezTo>
                    <a:pt x="3810" y="858520"/>
                    <a:pt x="13970" y="995680"/>
                    <a:pt x="12700" y="1153160"/>
                  </a:cubicBezTo>
                  <a:cubicBezTo>
                    <a:pt x="11430" y="1311910"/>
                    <a:pt x="0" y="1487170"/>
                    <a:pt x="13970" y="1644650"/>
                  </a:cubicBezTo>
                  <a:cubicBezTo>
                    <a:pt x="26670" y="1800860"/>
                    <a:pt x="41910" y="1957070"/>
                    <a:pt x="54610" y="2113280"/>
                  </a:cubicBezTo>
                  <a:lnTo>
                    <a:pt x="55880" y="2113280"/>
                  </a:lnTo>
                  <a:cubicBezTo>
                    <a:pt x="60960" y="2112010"/>
                    <a:pt x="66040" y="2112010"/>
                    <a:pt x="72390" y="2112010"/>
                  </a:cubicBezTo>
                  <a:cubicBezTo>
                    <a:pt x="80010" y="2110740"/>
                    <a:pt x="86360" y="2108200"/>
                    <a:pt x="93980" y="2108200"/>
                  </a:cubicBezTo>
                  <a:cubicBezTo>
                    <a:pt x="102870" y="2108200"/>
                    <a:pt x="111760" y="2109470"/>
                    <a:pt x="120650" y="2109470"/>
                  </a:cubicBezTo>
                  <a:cubicBezTo>
                    <a:pt x="129540" y="2109470"/>
                    <a:pt x="138430" y="2110740"/>
                    <a:pt x="146050" y="2112010"/>
                  </a:cubicBezTo>
                  <a:cubicBezTo>
                    <a:pt x="153670" y="2113280"/>
                    <a:pt x="160020" y="2113280"/>
                    <a:pt x="166370" y="2109470"/>
                  </a:cubicBezTo>
                  <a:lnTo>
                    <a:pt x="167640" y="2109470"/>
                  </a:lnTo>
                  <a:cubicBezTo>
                    <a:pt x="175260" y="2108200"/>
                    <a:pt x="182880" y="2106930"/>
                    <a:pt x="191770" y="2105660"/>
                  </a:cubicBezTo>
                  <a:cubicBezTo>
                    <a:pt x="194310" y="2105660"/>
                    <a:pt x="198120" y="2105660"/>
                    <a:pt x="199390" y="2106930"/>
                  </a:cubicBezTo>
                  <a:cubicBezTo>
                    <a:pt x="204470" y="2112010"/>
                    <a:pt x="209550" y="2110740"/>
                    <a:pt x="215900" y="2109470"/>
                  </a:cubicBezTo>
                  <a:cubicBezTo>
                    <a:pt x="222250" y="2108200"/>
                    <a:pt x="226060" y="2109470"/>
                    <a:pt x="231140" y="2112010"/>
                  </a:cubicBezTo>
                  <a:cubicBezTo>
                    <a:pt x="233680" y="2113280"/>
                    <a:pt x="236220" y="2113280"/>
                    <a:pt x="238760" y="2113280"/>
                  </a:cubicBezTo>
                  <a:lnTo>
                    <a:pt x="255270" y="2113280"/>
                  </a:lnTo>
                  <a:cubicBezTo>
                    <a:pt x="259080" y="2113280"/>
                    <a:pt x="262890" y="2115820"/>
                    <a:pt x="266700" y="2115820"/>
                  </a:cubicBezTo>
                  <a:cubicBezTo>
                    <a:pt x="271780" y="2117090"/>
                    <a:pt x="278130" y="2117090"/>
                    <a:pt x="283210" y="2117090"/>
                  </a:cubicBezTo>
                  <a:cubicBezTo>
                    <a:pt x="285750" y="2117090"/>
                    <a:pt x="288290" y="2119630"/>
                    <a:pt x="289560" y="2120900"/>
                  </a:cubicBezTo>
                  <a:cubicBezTo>
                    <a:pt x="300990" y="2124710"/>
                    <a:pt x="311150" y="2122170"/>
                    <a:pt x="322580" y="2122170"/>
                  </a:cubicBezTo>
                  <a:cubicBezTo>
                    <a:pt x="325120" y="2122170"/>
                    <a:pt x="327660" y="2119630"/>
                    <a:pt x="330200" y="2119630"/>
                  </a:cubicBezTo>
                  <a:cubicBezTo>
                    <a:pt x="339090" y="2118360"/>
                    <a:pt x="346710" y="2119630"/>
                    <a:pt x="354330" y="2123440"/>
                  </a:cubicBezTo>
                  <a:cubicBezTo>
                    <a:pt x="358140" y="2124710"/>
                    <a:pt x="363220" y="2124710"/>
                    <a:pt x="368300" y="2124710"/>
                  </a:cubicBezTo>
                  <a:lnTo>
                    <a:pt x="372110" y="2124710"/>
                  </a:lnTo>
                  <a:cubicBezTo>
                    <a:pt x="377190" y="2125981"/>
                    <a:pt x="381000" y="2128521"/>
                    <a:pt x="386080" y="2127250"/>
                  </a:cubicBezTo>
                  <a:cubicBezTo>
                    <a:pt x="392430" y="2125980"/>
                    <a:pt x="398780" y="2125980"/>
                    <a:pt x="406400" y="2124710"/>
                  </a:cubicBezTo>
                  <a:cubicBezTo>
                    <a:pt x="412750" y="2123440"/>
                    <a:pt x="419100" y="2124710"/>
                    <a:pt x="425450" y="2125981"/>
                  </a:cubicBezTo>
                  <a:cubicBezTo>
                    <a:pt x="426720" y="2125981"/>
                    <a:pt x="427990" y="2127251"/>
                    <a:pt x="429260" y="2125981"/>
                  </a:cubicBezTo>
                  <a:cubicBezTo>
                    <a:pt x="435610" y="2124710"/>
                    <a:pt x="440690" y="2122171"/>
                    <a:pt x="447040" y="2123441"/>
                  </a:cubicBezTo>
                  <a:cubicBezTo>
                    <a:pt x="452120" y="2124711"/>
                    <a:pt x="455930" y="2125981"/>
                    <a:pt x="461010" y="2127251"/>
                  </a:cubicBezTo>
                  <a:cubicBezTo>
                    <a:pt x="466090" y="2128521"/>
                    <a:pt x="469900" y="2129791"/>
                    <a:pt x="474980" y="2131061"/>
                  </a:cubicBezTo>
                  <a:cubicBezTo>
                    <a:pt x="481330" y="2132331"/>
                    <a:pt x="487680" y="2132331"/>
                    <a:pt x="492760" y="2133601"/>
                  </a:cubicBezTo>
                  <a:cubicBezTo>
                    <a:pt x="499110" y="2134871"/>
                    <a:pt x="502920" y="2139951"/>
                    <a:pt x="509270" y="2139951"/>
                  </a:cubicBezTo>
                  <a:cubicBezTo>
                    <a:pt x="515620" y="2139951"/>
                    <a:pt x="520700" y="2143761"/>
                    <a:pt x="527050" y="2146301"/>
                  </a:cubicBezTo>
                  <a:cubicBezTo>
                    <a:pt x="529590" y="2147571"/>
                    <a:pt x="532130" y="2147571"/>
                    <a:pt x="535940" y="2148841"/>
                  </a:cubicBezTo>
                  <a:cubicBezTo>
                    <a:pt x="543560" y="2150111"/>
                    <a:pt x="549910" y="2150111"/>
                    <a:pt x="557530" y="2151381"/>
                  </a:cubicBezTo>
                  <a:cubicBezTo>
                    <a:pt x="563880" y="2152651"/>
                    <a:pt x="570230" y="2155191"/>
                    <a:pt x="576580" y="2153921"/>
                  </a:cubicBezTo>
                  <a:cubicBezTo>
                    <a:pt x="586740" y="2152650"/>
                    <a:pt x="594360" y="2155191"/>
                    <a:pt x="603250" y="2157731"/>
                  </a:cubicBezTo>
                  <a:cubicBezTo>
                    <a:pt x="609600" y="2159001"/>
                    <a:pt x="614680" y="2162810"/>
                    <a:pt x="621030" y="2162810"/>
                  </a:cubicBezTo>
                  <a:cubicBezTo>
                    <a:pt x="628650" y="2164081"/>
                    <a:pt x="636270" y="2165350"/>
                    <a:pt x="641350" y="2170431"/>
                  </a:cubicBezTo>
                  <a:cubicBezTo>
                    <a:pt x="642620" y="2169160"/>
                    <a:pt x="643890" y="2169160"/>
                    <a:pt x="643890" y="2169160"/>
                  </a:cubicBezTo>
                  <a:cubicBezTo>
                    <a:pt x="647700" y="2170431"/>
                    <a:pt x="652780" y="2170431"/>
                    <a:pt x="656590" y="2171700"/>
                  </a:cubicBezTo>
                  <a:cubicBezTo>
                    <a:pt x="664210" y="2172971"/>
                    <a:pt x="670560" y="2175510"/>
                    <a:pt x="676910" y="2176780"/>
                  </a:cubicBezTo>
                  <a:cubicBezTo>
                    <a:pt x="680720" y="2178050"/>
                    <a:pt x="684530" y="2178050"/>
                    <a:pt x="687070" y="2180590"/>
                  </a:cubicBezTo>
                  <a:cubicBezTo>
                    <a:pt x="690880" y="2183130"/>
                    <a:pt x="694690" y="2184400"/>
                    <a:pt x="698500" y="2183130"/>
                  </a:cubicBezTo>
                  <a:cubicBezTo>
                    <a:pt x="702310" y="2183130"/>
                    <a:pt x="704850" y="2181860"/>
                    <a:pt x="708660" y="2183130"/>
                  </a:cubicBezTo>
                  <a:cubicBezTo>
                    <a:pt x="716280" y="2184400"/>
                    <a:pt x="722630" y="2188210"/>
                    <a:pt x="730250" y="2189480"/>
                  </a:cubicBezTo>
                  <a:cubicBezTo>
                    <a:pt x="732790" y="2190750"/>
                    <a:pt x="736600" y="2190750"/>
                    <a:pt x="740410" y="2189480"/>
                  </a:cubicBezTo>
                  <a:cubicBezTo>
                    <a:pt x="750570" y="2186940"/>
                    <a:pt x="760730" y="2186940"/>
                    <a:pt x="770890" y="2189480"/>
                  </a:cubicBezTo>
                  <a:cubicBezTo>
                    <a:pt x="777240" y="2190750"/>
                    <a:pt x="784860" y="2194560"/>
                    <a:pt x="791210" y="2192020"/>
                  </a:cubicBezTo>
                  <a:cubicBezTo>
                    <a:pt x="796290" y="2190750"/>
                    <a:pt x="800100" y="2190750"/>
                    <a:pt x="803910" y="2190750"/>
                  </a:cubicBezTo>
                  <a:cubicBezTo>
                    <a:pt x="806450" y="2190750"/>
                    <a:pt x="808990" y="2192020"/>
                    <a:pt x="810260" y="2190750"/>
                  </a:cubicBezTo>
                  <a:cubicBezTo>
                    <a:pt x="816610" y="2184400"/>
                    <a:pt x="824230" y="2186940"/>
                    <a:pt x="831850" y="2186940"/>
                  </a:cubicBezTo>
                  <a:cubicBezTo>
                    <a:pt x="836930" y="2188210"/>
                    <a:pt x="843280" y="2188210"/>
                    <a:pt x="848360" y="2185670"/>
                  </a:cubicBezTo>
                  <a:lnTo>
                    <a:pt x="850900" y="2185670"/>
                  </a:lnTo>
                  <a:cubicBezTo>
                    <a:pt x="858520" y="2185670"/>
                    <a:pt x="866140" y="2186940"/>
                    <a:pt x="873760" y="2186940"/>
                  </a:cubicBezTo>
                  <a:lnTo>
                    <a:pt x="876300" y="2186940"/>
                  </a:lnTo>
                  <a:cubicBezTo>
                    <a:pt x="881380" y="2185670"/>
                    <a:pt x="885190" y="2183130"/>
                    <a:pt x="890270" y="2181860"/>
                  </a:cubicBezTo>
                  <a:cubicBezTo>
                    <a:pt x="897890" y="2179320"/>
                    <a:pt x="905510" y="2178050"/>
                    <a:pt x="913130" y="2176780"/>
                  </a:cubicBezTo>
                  <a:cubicBezTo>
                    <a:pt x="919480" y="2175510"/>
                    <a:pt x="924560" y="2176780"/>
                    <a:pt x="930910" y="2175510"/>
                  </a:cubicBezTo>
                  <a:cubicBezTo>
                    <a:pt x="932180" y="2175510"/>
                    <a:pt x="933450" y="2175510"/>
                    <a:pt x="934720" y="2174240"/>
                  </a:cubicBezTo>
                  <a:cubicBezTo>
                    <a:pt x="938530" y="2171700"/>
                    <a:pt x="944880" y="2174240"/>
                    <a:pt x="946150" y="2169160"/>
                  </a:cubicBezTo>
                  <a:lnTo>
                    <a:pt x="947420" y="2169160"/>
                  </a:lnTo>
                  <a:cubicBezTo>
                    <a:pt x="949960" y="2169160"/>
                    <a:pt x="953770" y="2169160"/>
                    <a:pt x="956310" y="2166620"/>
                  </a:cubicBezTo>
                  <a:cubicBezTo>
                    <a:pt x="961390" y="2162810"/>
                    <a:pt x="965200" y="2164080"/>
                    <a:pt x="970280" y="2165350"/>
                  </a:cubicBezTo>
                  <a:cubicBezTo>
                    <a:pt x="976630" y="2166620"/>
                    <a:pt x="982980" y="2167890"/>
                    <a:pt x="988060" y="2166620"/>
                  </a:cubicBezTo>
                  <a:cubicBezTo>
                    <a:pt x="994410" y="2165350"/>
                    <a:pt x="1002030" y="2162810"/>
                    <a:pt x="1008380" y="2161540"/>
                  </a:cubicBezTo>
                  <a:cubicBezTo>
                    <a:pt x="1009650" y="2161540"/>
                    <a:pt x="1010920" y="2160270"/>
                    <a:pt x="1012190" y="2159000"/>
                  </a:cubicBezTo>
                  <a:cubicBezTo>
                    <a:pt x="1016000" y="2156460"/>
                    <a:pt x="1018540" y="2152650"/>
                    <a:pt x="1022350" y="2150110"/>
                  </a:cubicBezTo>
                  <a:cubicBezTo>
                    <a:pt x="1022350" y="2150110"/>
                    <a:pt x="1023620" y="2148840"/>
                    <a:pt x="1024890" y="2148840"/>
                  </a:cubicBezTo>
                  <a:cubicBezTo>
                    <a:pt x="1031240" y="2151380"/>
                    <a:pt x="1033780" y="2145030"/>
                    <a:pt x="1037590" y="2142490"/>
                  </a:cubicBezTo>
                  <a:cubicBezTo>
                    <a:pt x="1042670" y="2139950"/>
                    <a:pt x="1045210" y="2132330"/>
                    <a:pt x="1052830" y="2133600"/>
                  </a:cubicBezTo>
                  <a:lnTo>
                    <a:pt x="1054100" y="2133600"/>
                  </a:lnTo>
                  <a:cubicBezTo>
                    <a:pt x="1059180" y="2131060"/>
                    <a:pt x="1064260" y="2127250"/>
                    <a:pt x="1068070" y="2124710"/>
                  </a:cubicBezTo>
                  <a:cubicBezTo>
                    <a:pt x="1069340" y="2123440"/>
                    <a:pt x="1070610" y="2122171"/>
                    <a:pt x="1070610" y="2120900"/>
                  </a:cubicBezTo>
                  <a:cubicBezTo>
                    <a:pt x="1071880" y="2119630"/>
                    <a:pt x="1073150" y="2117090"/>
                    <a:pt x="1075690" y="2115821"/>
                  </a:cubicBezTo>
                  <a:cubicBezTo>
                    <a:pt x="1084580" y="2109471"/>
                    <a:pt x="1093470" y="2104391"/>
                    <a:pt x="1102360" y="2098041"/>
                  </a:cubicBezTo>
                  <a:cubicBezTo>
                    <a:pt x="1106170" y="2095501"/>
                    <a:pt x="1112520" y="2092961"/>
                    <a:pt x="1112520" y="2085341"/>
                  </a:cubicBezTo>
                  <a:cubicBezTo>
                    <a:pt x="1112520" y="2077721"/>
                    <a:pt x="1120140" y="2075181"/>
                    <a:pt x="1125220" y="2072641"/>
                  </a:cubicBezTo>
                  <a:cubicBezTo>
                    <a:pt x="1129030" y="2070101"/>
                    <a:pt x="1134110" y="2070101"/>
                    <a:pt x="1139190" y="2068831"/>
                  </a:cubicBezTo>
                  <a:cubicBezTo>
                    <a:pt x="1141730" y="2068831"/>
                    <a:pt x="1143000" y="2067560"/>
                    <a:pt x="1145540" y="2067560"/>
                  </a:cubicBezTo>
                  <a:cubicBezTo>
                    <a:pt x="1148080" y="2067560"/>
                    <a:pt x="1150620" y="2067560"/>
                    <a:pt x="1151890" y="2065021"/>
                  </a:cubicBezTo>
                  <a:cubicBezTo>
                    <a:pt x="1153160" y="2063750"/>
                    <a:pt x="1154430" y="2063750"/>
                    <a:pt x="1155700" y="2062481"/>
                  </a:cubicBezTo>
                  <a:cubicBezTo>
                    <a:pt x="1158240" y="2061210"/>
                    <a:pt x="1160780" y="2059941"/>
                    <a:pt x="1162050" y="2058671"/>
                  </a:cubicBezTo>
                  <a:lnTo>
                    <a:pt x="1169670" y="2058671"/>
                  </a:lnTo>
                  <a:cubicBezTo>
                    <a:pt x="1174750" y="2061210"/>
                    <a:pt x="1178560" y="2063750"/>
                    <a:pt x="1182370" y="2065021"/>
                  </a:cubicBezTo>
                  <a:cubicBezTo>
                    <a:pt x="1182370" y="2065021"/>
                    <a:pt x="1183640" y="2063750"/>
                    <a:pt x="1184910" y="2063750"/>
                  </a:cubicBezTo>
                  <a:cubicBezTo>
                    <a:pt x="1182370" y="2062480"/>
                    <a:pt x="1181100" y="2061210"/>
                    <a:pt x="1178560" y="2059940"/>
                  </a:cubicBezTo>
                  <a:cubicBezTo>
                    <a:pt x="1178560" y="2057400"/>
                    <a:pt x="1178560" y="2056130"/>
                    <a:pt x="1179830" y="2053590"/>
                  </a:cubicBezTo>
                  <a:cubicBezTo>
                    <a:pt x="1182370" y="2054860"/>
                    <a:pt x="1186180" y="2056130"/>
                    <a:pt x="1184910" y="2051050"/>
                  </a:cubicBezTo>
                  <a:lnTo>
                    <a:pt x="1186180" y="2049780"/>
                  </a:lnTo>
                  <a:cubicBezTo>
                    <a:pt x="1188720" y="2047240"/>
                    <a:pt x="1191260" y="2044700"/>
                    <a:pt x="1195070" y="2045970"/>
                  </a:cubicBezTo>
                  <a:cubicBezTo>
                    <a:pt x="1195070" y="2045970"/>
                    <a:pt x="1196340" y="2044700"/>
                    <a:pt x="1197610" y="2044700"/>
                  </a:cubicBezTo>
                  <a:lnTo>
                    <a:pt x="1205230" y="2048510"/>
                  </a:lnTo>
                  <a:cubicBezTo>
                    <a:pt x="1205230" y="2047240"/>
                    <a:pt x="1205230" y="2045970"/>
                    <a:pt x="1203960" y="2045970"/>
                  </a:cubicBezTo>
                  <a:lnTo>
                    <a:pt x="1205230" y="2045970"/>
                  </a:lnTo>
                  <a:cubicBezTo>
                    <a:pt x="1206500" y="2047240"/>
                    <a:pt x="1207770" y="2047240"/>
                    <a:pt x="1210310" y="2048510"/>
                  </a:cubicBezTo>
                  <a:cubicBezTo>
                    <a:pt x="1210310" y="2045970"/>
                    <a:pt x="1216660" y="2042160"/>
                    <a:pt x="1217930" y="2043430"/>
                  </a:cubicBezTo>
                  <a:lnTo>
                    <a:pt x="1219200" y="2043430"/>
                  </a:lnTo>
                  <a:cubicBezTo>
                    <a:pt x="1220470" y="2047240"/>
                    <a:pt x="1223010" y="2049780"/>
                    <a:pt x="1224280" y="2053590"/>
                  </a:cubicBezTo>
                  <a:cubicBezTo>
                    <a:pt x="1226820" y="2052320"/>
                    <a:pt x="1229360" y="2049780"/>
                    <a:pt x="1231900" y="2048510"/>
                  </a:cubicBezTo>
                  <a:cubicBezTo>
                    <a:pt x="1233170" y="2051050"/>
                    <a:pt x="1233170" y="2053590"/>
                    <a:pt x="1234440" y="2057400"/>
                  </a:cubicBezTo>
                  <a:cubicBezTo>
                    <a:pt x="1236980" y="2054860"/>
                    <a:pt x="1238250" y="2053590"/>
                    <a:pt x="1238250" y="2052321"/>
                  </a:cubicBezTo>
                  <a:cubicBezTo>
                    <a:pt x="1242060" y="2053591"/>
                    <a:pt x="1245870" y="2053591"/>
                    <a:pt x="1248410" y="2054860"/>
                  </a:cubicBezTo>
                  <a:cubicBezTo>
                    <a:pt x="1252220" y="2057400"/>
                    <a:pt x="1256030" y="2057400"/>
                    <a:pt x="1259840" y="2056131"/>
                  </a:cubicBezTo>
                  <a:cubicBezTo>
                    <a:pt x="1262380" y="2054860"/>
                    <a:pt x="1263650" y="2053591"/>
                    <a:pt x="1266190" y="2052321"/>
                  </a:cubicBezTo>
                  <a:cubicBezTo>
                    <a:pt x="1267460" y="2054860"/>
                    <a:pt x="1268730" y="2056131"/>
                    <a:pt x="1271270" y="2057400"/>
                  </a:cubicBezTo>
                  <a:cubicBezTo>
                    <a:pt x="1270000" y="2057400"/>
                    <a:pt x="1268730" y="2058671"/>
                    <a:pt x="1267460" y="2058671"/>
                  </a:cubicBezTo>
                  <a:cubicBezTo>
                    <a:pt x="1264920" y="2059941"/>
                    <a:pt x="1263650" y="2061210"/>
                    <a:pt x="1262380" y="2063750"/>
                  </a:cubicBezTo>
                  <a:cubicBezTo>
                    <a:pt x="1261110" y="2066290"/>
                    <a:pt x="1261110" y="2068830"/>
                    <a:pt x="1258570" y="2070100"/>
                  </a:cubicBezTo>
                  <a:cubicBezTo>
                    <a:pt x="1256030" y="2071371"/>
                    <a:pt x="1256030" y="2068830"/>
                    <a:pt x="1253490" y="2068830"/>
                  </a:cubicBezTo>
                  <a:cubicBezTo>
                    <a:pt x="1256030" y="2067560"/>
                    <a:pt x="1257300" y="2067560"/>
                    <a:pt x="1258570" y="2067560"/>
                  </a:cubicBezTo>
                  <a:lnTo>
                    <a:pt x="1258570" y="2065020"/>
                  </a:lnTo>
                  <a:cubicBezTo>
                    <a:pt x="1250950" y="2067560"/>
                    <a:pt x="1243330" y="2063750"/>
                    <a:pt x="1234440" y="2065020"/>
                  </a:cubicBezTo>
                  <a:cubicBezTo>
                    <a:pt x="1239520" y="2067560"/>
                    <a:pt x="1244600" y="2068830"/>
                    <a:pt x="1249680" y="2070100"/>
                  </a:cubicBezTo>
                  <a:lnTo>
                    <a:pt x="1247140" y="2072640"/>
                  </a:lnTo>
                  <a:cubicBezTo>
                    <a:pt x="1249680" y="2073910"/>
                    <a:pt x="1252220" y="2073910"/>
                    <a:pt x="1254760" y="2073910"/>
                  </a:cubicBezTo>
                  <a:lnTo>
                    <a:pt x="1254760" y="2075180"/>
                  </a:lnTo>
                  <a:cubicBezTo>
                    <a:pt x="1252220" y="2075180"/>
                    <a:pt x="1250950" y="2076450"/>
                    <a:pt x="1248410" y="2076450"/>
                  </a:cubicBezTo>
                  <a:lnTo>
                    <a:pt x="1248410" y="2077721"/>
                  </a:lnTo>
                  <a:lnTo>
                    <a:pt x="1259840" y="2077721"/>
                  </a:lnTo>
                  <a:cubicBezTo>
                    <a:pt x="1262380" y="2071371"/>
                    <a:pt x="1270000" y="2073910"/>
                    <a:pt x="1273810" y="2070100"/>
                  </a:cubicBezTo>
                  <a:lnTo>
                    <a:pt x="1276350" y="2070100"/>
                  </a:lnTo>
                  <a:lnTo>
                    <a:pt x="1272540" y="2073910"/>
                  </a:lnTo>
                  <a:cubicBezTo>
                    <a:pt x="1273810" y="2075181"/>
                    <a:pt x="1275080" y="2075181"/>
                    <a:pt x="1276350" y="2076450"/>
                  </a:cubicBezTo>
                  <a:cubicBezTo>
                    <a:pt x="1277620" y="2077720"/>
                    <a:pt x="1278890" y="2077721"/>
                    <a:pt x="1280160" y="2078990"/>
                  </a:cubicBezTo>
                  <a:cubicBezTo>
                    <a:pt x="1282700" y="2077720"/>
                    <a:pt x="1283970" y="2077720"/>
                    <a:pt x="1286510" y="2076450"/>
                  </a:cubicBezTo>
                  <a:cubicBezTo>
                    <a:pt x="1285240" y="2078990"/>
                    <a:pt x="1285240" y="2080260"/>
                    <a:pt x="1285240" y="2081530"/>
                  </a:cubicBezTo>
                  <a:lnTo>
                    <a:pt x="1291590" y="2081530"/>
                  </a:lnTo>
                  <a:lnTo>
                    <a:pt x="1291590" y="2077720"/>
                  </a:lnTo>
                  <a:cubicBezTo>
                    <a:pt x="1291590" y="2073910"/>
                    <a:pt x="1294130" y="2073910"/>
                    <a:pt x="1296670" y="2075180"/>
                  </a:cubicBezTo>
                  <a:cubicBezTo>
                    <a:pt x="1300480" y="2077720"/>
                    <a:pt x="1303020" y="2076450"/>
                    <a:pt x="1306830" y="2075180"/>
                  </a:cubicBezTo>
                  <a:cubicBezTo>
                    <a:pt x="1310640" y="2075180"/>
                    <a:pt x="1313180" y="2072640"/>
                    <a:pt x="1314450" y="2068830"/>
                  </a:cubicBezTo>
                  <a:lnTo>
                    <a:pt x="1309370" y="2068830"/>
                  </a:lnTo>
                  <a:cubicBezTo>
                    <a:pt x="1309370" y="2067560"/>
                    <a:pt x="1310640" y="2066290"/>
                    <a:pt x="1310640" y="2065020"/>
                  </a:cubicBezTo>
                  <a:lnTo>
                    <a:pt x="1310640" y="2059940"/>
                  </a:lnTo>
                  <a:lnTo>
                    <a:pt x="1311910" y="2059940"/>
                  </a:lnTo>
                  <a:cubicBezTo>
                    <a:pt x="1311910" y="2062480"/>
                    <a:pt x="1313180" y="2063750"/>
                    <a:pt x="1313180" y="2066290"/>
                  </a:cubicBezTo>
                  <a:cubicBezTo>
                    <a:pt x="1315720" y="2065020"/>
                    <a:pt x="1319530" y="2065020"/>
                    <a:pt x="1323340" y="2063750"/>
                  </a:cubicBezTo>
                  <a:lnTo>
                    <a:pt x="1323340" y="2067560"/>
                  </a:lnTo>
                  <a:cubicBezTo>
                    <a:pt x="1327150" y="2068831"/>
                    <a:pt x="1330960" y="2071371"/>
                    <a:pt x="1333500" y="2076450"/>
                  </a:cubicBezTo>
                  <a:cubicBezTo>
                    <a:pt x="1333500" y="2076450"/>
                    <a:pt x="1334770" y="2077721"/>
                    <a:pt x="1334770" y="2076450"/>
                  </a:cubicBezTo>
                  <a:lnTo>
                    <a:pt x="1346200" y="2072640"/>
                  </a:lnTo>
                  <a:cubicBezTo>
                    <a:pt x="1351280" y="2071370"/>
                    <a:pt x="1355090" y="2070100"/>
                    <a:pt x="1360170" y="2068830"/>
                  </a:cubicBezTo>
                  <a:cubicBezTo>
                    <a:pt x="1362710" y="2068830"/>
                    <a:pt x="1363980" y="2071370"/>
                    <a:pt x="1367790" y="2073910"/>
                  </a:cubicBezTo>
                  <a:cubicBezTo>
                    <a:pt x="1371600" y="2073910"/>
                    <a:pt x="1384300" y="2076450"/>
                    <a:pt x="1389380" y="2080260"/>
                  </a:cubicBezTo>
                  <a:cubicBezTo>
                    <a:pt x="1390650" y="2081530"/>
                    <a:pt x="1393190" y="2080260"/>
                    <a:pt x="1394460" y="2080260"/>
                  </a:cubicBezTo>
                  <a:cubicBezTo>
                    <a:pt x="1398270" y="2078990"/>
                    <a:pt x="1402080" y="2078990"/>
                    <a:pt x="1405890" y="2077720"/>
                  </a:cubicBezTo>
                  <a:lnTo>
                    <a:pt x="1407160" y="2078990"/>
                  </a:lnTo>
                  <a:cubicBezTo>
                    <a:pt x="1408430" y="2081530"/>
                    <a:pt x="1408430" y="2084070"/>
                    <a:pt x="1408430" y="2086610"/>
                  </a:cubicBezTo>
                  <a:cubicBezTo>
                    <a:pt x="1412240" y="2090421"/>
                    <a:pt x="1416050" y="2094231"/>
                    <a:pt x="1421130" y="2087881"/>
                  </a:cubicBezTo>
                  <a:cubicBezTo>
                    <a:pt x="1421130" y="2089151"/>
                    <a:pt x="1419860" y="2090421"/>
                    <a:pt x="1419860" y="2091691"/>
                  </a:cubicBezTo>
                  <a:cubicBezTo>
                    <a:pt x="1421130" y="2091691"/>
                    <a:pt x="1421130" y="2092961"/>
                    <a:pt x="1422400" y="2092961"/>
                  </a:cubicBezTo>
                  <a:cubicBezTo>
                    <a:pt x="1424940" y="2094231"/>
                    <a:pt x="1432560" y="2095501"/>
                    <a:pt x="1433830" y="2092961"/>
                  </a:cubicBezTo>
                  <a:cubicBezTo>
                    <a:pt x="1435100" y="2089151"/>
                    <a:pt x="1437640" y="2090421"/>
                    <a:pt x="1438910" y="2090421"/>
                  </a:cubicBezTo>
                  <a:cubicBezTo>
                    <a:pt x="1440180" y="2091691"/>
                    <a:pt x="1440180" y="2094231"/>
                    <a:pt x="1441450" y="2096771"/>
                  </a:cubicBezTo>
                  <a:lnTo>
                    <a:pt x="1441450" y="2087881"/>
                  </a:lnTo>
                  <a:cubicBezTo>
                    <a:pt x="1443990" y="2090421"/>
                    <a:pt x="1445260" y="2091691"/>
                    <a:pt x="1446530" y="2094231"/>
                  </a:cubicBezTo>
                  <a:cubicBezTo>
                    <a:pt x="1447800" y="2095501"/>
                    <a:pt x="1447800" y="2096771"/>
                    <a:pt x="1447800" y="2098041"/>
                  </a:cubicBezTo>
                  <a:cubicBezTo>
                    <a:pt x="1446530" y="2098041"/>
                    <a:pt x="1445260" y="2098041"/>
                    <a:pt x="1443990" y="2099311"/>
                  </a:cubicBezTo>
                  <a:lnTo>
                    <a:pt x="1440180" y="2099311"/>
                  </a:lnTo>
                  <a:cubicBezTo>
                    <a:pt x="1443990" y="2101851"/>
                    <a:pt x="1442720" y="2108201"/>
                    <a:pt x="1447800" y="2105661"/>
                  </a:cubicBezTo>
                  <a:cubicBezTo>
                    <a:pt x="1449070" y="2104391"/>
                    <a:pt x="1450340" y="2101851"/>
                    <a:pt x="1451610" y="2100581"/>
                  </a:cubicBezTo>
                  <a:cubicBezTo>
                    <a:pt x="1451610" y="2101851"/>
                    <a:pt x="1452880" y="2104391"/>
                    <a:pt x="1452880" y="2105661"/>
                  </a:cubicBezTo>
                  <a:cubicBezTo>
                    <a:pt x="1454150" y="2105661"/>
                    <a:pt x="1455420" y="2105661"/>
                    <a:pt x="1456690" y="2106931"/>
                  </a:cubicBezTo>
                  <a:cubicBezTo>
                    <a:pt x="1459230" y="2110741"/>
                    <a:pt x="1463040" y="2109471"/>
                    <a:pt x="1466850" y="2110741"/>
                  </a:cubicBezTo>
                  <a:cubicBezTo>
                    <a:pt x="1469390" y="2110741"/>
                    <a:pt x="1470660" y="2113281"/>
                    <a:pt x="1471930" y="2114551"/>
                  </a:cubicBezTo>
                  <a:cubicBezTo>
                    <a:pt x="1473200" y="2117091"/>
                    <a:pt x="1474470" y="2119631"/>
                    <a:pt x="1478280" y="2119631"/>
                  </a:cubicBezTo>
                  <a:cubicBezTo>
                    <a:pt x="1480820" y="2119631"/>
                    <a:pt x="1483360" y="2122171"/>
                    <a:pt x="1485900" y="2124711"/>
                  </a:cubicBezTo>
                  <a:cubicBezTo>
                    <a:pt x="1489710" y="2127251"/>
                    <a:pt x="1493520" y="2132331"/>
                    <a:pt x="1497330" y="2134871"/>
                  </a:cubicBezTo>
                  <a:cubicBezTo>
                    <a:pt x="1503680" y="2138681"/>
                    <a:pt x="1510030" y="2143761"/>
                    <a:pt x="1517650" y="2142491"/>
                  </a:cubicBezTo>
                  <a:cubicBezTo>
                    <a:pt x="1521460" y="2142491"/>
                    <a:pt x="1525270" y="2145031"/>
                    <a:pt x="1529080" y="2145031"/>
                  </a:cubicBezTo>
                  <a:cubicBezTo>
                    <a:pt x="1532890" y="2145031"/>
                    <a:pt x="1537970" y="2145031"/>
                    <a:pt x="1543050" y="2143761"/>
                  </a:cubicBezTo>
                  <a:cubicBezTo>
                    <a:pt x="1543050" y="2147571"/>
                    <a:pt x="1543050" y="2148841"/>
                    <a:pt x="1546860" y="2148841"/>
                  </a:cubicBezTo>
                  <a:cubicBezTo>
                    <a:pt x="1549400" y="2148841"/>
                    <a:pt x="1551940" y="2148841"/>
                    <a:pt x="1554480" y="2150111"/>
                  </a:cubicBezTo>
                  <a:cubicBezTo>
                    <a:pt x="1562100" y="2150111"/>
                    <a:pt x="1568450" y="2153921"/>
                    <a:pt x="1576070" y="2152651"/>
                  </a:cubicBezTo>
                  <a:cubicBezTo>
                    <a:pt x="1578610" y="2152651"/>
                    <a:pt x="1581150" y="2153921"/>
                    <a:pt x="1583690" y="2155191"/>
                  </a:cubicBezTo>
                  <a:cubicBezTo>
                    <a:pt x="1591310" y="2157731"/>
                    <a:pt x="1596390" y="2164081"/>
                    <a:pt x="1605280" y="2162811"/>
                  </a:cubicBezTo>
                  <a:cubicBezTo>
                    <a:pt x="1606550" y="2162811"/>
                    <a:pt x="1609090" y="2162811"/>
                    <a:pt x="1610360" y="2164081"/>
                  </a:cubicBezTo>
                  <a:cubicBezTo>
                    <a:pt x="1612900" y="2166621"/>
                    <a:pt x="1614170" y="2165351"/>
                    <a:pt x="1615440" y="2164081"/>
                  </a:cubicBezTo>
                  <a:cubicBezTo>
                    <a:pt x="1617980" y="2162811"/>
                    <a:pt x="1620520" y="2161541"/>
                    <a:pt x="1621790" y="2162811"/>
                  </a:cubicBezTo>
                  <a:cubicBezTo>
                    <a:pt x="1626870" y="2164081"/>
                    <a:pt x="1633220" y="2165351"/>
                    <a:pt x="1638300" y="2166621"/>
                  </a:cubicBezTo>
                  <a:lnTo>
                    <a:pt x="1643380" y="2166621"/>
                  </a:lnTo>
                  <a:cubicBezTo>
                    <a:pt x="1647190" y="2165351"/>
                    <a:pt x="1652270" y="2164081"/>
                    <a:pt x="1656080" y="2164081"/>
                  </a:cubicBezTo>
                  <a:cubicBezTo>
                    <a:pt x="1662430" y="2162811"/>
                    <a:pt x="1668780" y="2162811"/>
                    <a:pt x="1675130" y="2162811"/>
                  </a:cubicBezTo>
                  <a:lnTo>
                    <a:pt x="1677670" y="2162811"/>
                  </a:lnTo>
                  <a:cubicBezTo>
                    <a:pt x="1686560" y="2160271"/>
                    <a:pt x="1696720" y="2157731"/>
                    <a:pt x="1705610" y="2155191"/>
                  </a:cubicBezTo>
                  <a:cubicBezTo>
                    <a:pt x="1711960" y="2153921"/>
                    <a:pt x="1718310" y="2152651"/>
                    <a:pt x="1725930" y="2151381"/>
                  </a:cubicBezTo>
                  <a:cubicBezTo>
                    <a:pt x="1733550" y="2150111"/>
                    <a:pt x="1739900" y="2147571"/>
                    <a:pt x="1747520" y="2146301"/>
                  </a:cubicBezTo>
                  <a:cubicBezTo>
                    <a:pt x="1750060" y="2146301"/>
                    <a:pt x="1752600" y="2146301"/>
                    <a:pt x="1756410" y="2145031"/>
                  </a:cubicBezTo>
                  <a:cubicBezTo>
                    <a:pt x="1766570" y="2143761"/>
                    <a:pt x="1776730" y="2139951"/>
                    <a:pt x="1786889" y="2145031"/>
                  </a:cubicBezTo>
                  <a:lnTo>
                    <a:pt x="1802129" y="2148841"/>
                  </a:lnTo>
                  <a:cubicBezTo>
                    <a:pt x="1808479" y="2150111"/>
                    <a:pt x="1813559" y="2153921"/>
                    <a:pt x="1819909" y="2153921"/>
                  </a:cubicBezTo>
                  <a:cubicBezTo>
                    <a:pt x="1821179" y="2153921"/>
                    <a:pt x="1823719" y="2155191"/>
                    <a:pt x="1824989" y="2155191"/>
                  </a:cubicBezTo>
                  <a:cubicBezTo>
                    <a:pt x="1832609" y="2157731"/>
                    <a:pt x="1838959" y="2164081"/>
                    <a:pt x="1847849" y="2161541"/>
                  </a:cubicBezTo>
                  <a:cubicBezTo>
                    <a:pt x="1851659" y="2160271"/>
                    <a:pt x="1858009" y="2162811"/>
                    <a:pt x="1861819" y="2164081"/>
                  </a:cubicBezTo>
                  <a:cubicBezTo>
                    <a:pt x="1865629" y="2165351"/>
                    <a:pt x="1869439" y="2165351"/>
                    <a:pt x="1873249" y="2166621"/>
                  </a:cubicBezTo>
                  <a:lnTo>
                    <a:pt x="1873249" y="2169161"/>
                  </a:lnTo>
                  <a:cubicBezTo>
                    <a:pt x="1880869" y="2169161"/>
                    <a:pt x="1888489" y="2170431"/>
                    <a:pt x="1896109" y="2166621"/>
                  </a:cubicBezTo>
                  <a:cubicBezTo>
                    <a:pt x="1898649" y="2165351"/>
                    <a:pt x="1899919" y="2164081"/>
                    <a:pt x="1902459" y="2164081"/>
                  </a:cubicBezTo>
                  <a:cubicBezTo>
                    <a:pt x="1907539" y="2162811"/>
                    <a:pt x="1913889" y="2162811"/>
                    <a:pt x="1918969" y="2165351"/>
                  </a:cubicBezTo>
                  <a:cubicBezTo>
                    <a:pt x="1922779" y="2166621"/>
                    <a:pt x="1929129" y="2165351"/>
                    <a:pt x="1932939" y="2162811"/>
                  </a:cubicBezTo>
                  <a:cubicBezTo>
                    <a:pt x="1938019" y="2160271"/>
                    <a:pt x="1944369" y="2161541"/>
                    <a:pt x="1949450" y="2161541"/>
                  </a:cubicBezTo>
                  <a:cubicBezTo>
                    <a:pt x="1954530" y="2161541"/>
                    <a:pt x="1958339" y="2162811"/>
                    <a:pt x="1963420" y="2161541"/>
                  </a:cubicBezTo>
                  <a:cubicBezTo>
                    <a:pt x="1974850" y="2160271"/>
                    <a:pt x="1985010" y="2156461"/>
                    <a:pt x="1997710" y="2157731"/>
                  </a:cubicBezTo>
                  <a:cubicBezTo>
                    <a:pt x="2002789" y="2157731"/>
                    <a:pt x="2007870" y="2159001"/>
                    <a:pt x="2012950" y="2157731"/>
                  </a:cubicBezTo>
                  <a:cubicBezTo>
                    <a:pt x="2023110" y="2156461"/>
                    <a:pt x="2030729" y="2160271"/>
                    <a:pt x="2038350" y="2165351"/>
                  </a:cubicBezTo>
                  <a:cubicBezTo>
                    <a:pt x="2044700" y="2170431"/>
                    <a:pt x="2052320" y="2174241"/>
                    <a:pt x="2059939" y="2178051"/>
                  </a:cubicBezTo>
                  <a:cubicBezTo>
                    <a:pt x="2065019" y="2180591"/>
                    <a:pt x="2072639" y="2175511"/>
                    <a:pt x="2072639" y="2169161"/>
                  </a:cubicBezTo>
                  <a:lnTo>
                    <a:pt x="2072639" y="2157731"/>
                  </a:lnTo>
                  <a:cubicBezTo>
                    <a:pt x="2072639" y="2124711"/>
                    <a:pt x="2072639" y="2092961"/>
                    <a:pt x="2073910" y="2059941"/>
                  </a:cubicBezTo>
                  <a:cubicBezTo>
                    <a:pt x="2073910" y="2037081"/>
                    <a:pt x="2075180" y="2014221"/>
                    <a:pt x="2075180" y="1990091"/>
                  </a:cubicBezTo>
                  <a:cubicBezTo>
                    <a:pt x="2075180" y="1964691"/>
                    <a:pt x="2073910" y="447041"/>
                    <a:pt x="2073910" y="421641"/>
                  </a:cubicBezTo>
                  <a:cubicBezTo>
                    <a:pt x="2081530" y="410211"/>
                    <a:pt x="2078989" y="401321"/>
                    <a:pt x="2085339" y="394971"/>
                  </a:cubicBezTo>
                  <a:close/>
                  <a:moveTo>
                    <a:pt x="1263650" y="2052320"/>
                  </a:moveTo>
                  <a:cubicBezTo>
                    <a:pt x="1266190" y="2045970"/>
                    <a:pt x="1271270" y="2047240"/>
                    <a:pt x="1275080" y="2048510"/>
                  </a:cubicBezTo>
                  <a:cubicBezTo>
                    <a:pt x="1272540" y="2053590"/>
                    <a:pt x="1267460" y="2051050"/>
                    <a:pt x="1263650" y="2052320"/>
                  </a:cubicBezTo>
                  <a:close/>
                  <a:moveTo>
                    <a:pt x="1275080" y="2058670"/>
                  </a:moveTo>
                  <a:cubicBezTo>
                    <a:pt x="1276350" y="2056130"/>
                    <a:pt x="1276350" y="2052320"/>
                    <a:pt x="1280160" y="2052320"/>
                  </a:cubicBezTo>
                  <a:cubicBezTo>
                    <a:pt x="1281430" y="2052320"/>
                    <a:pt x="1283970" y="2053590"/>
                    <a:pt x="1285240" y="2053590"/>
                  </a:cubicBezTo>
                  <a:cubicBezTo>
                    <a:pt x="1283970" y="2056130"/>
                    <a:pt x="1282700" y="2057400"/>
                    <a:pt x="1281430" y="2059940"/>
                  </a:cubicBezTo>
                  <a:cubicBezTo>
                    <a:pt x="1280160" y="2059940"/>
                    <a:pt x="1277620" y="2059940"/>
                    <a:pt x="1275080" y="2058670"/>
                  </a:cubicBezTo>
                  <a:close/>
                  <a:moveTo>
                    <a:pt x="1280160" y="2071370"/>
                  </a:moveTo>
                  <a:cubicBezTo>
                    <a:pt x="1282700" y="2070100"/>
                    <a:pt x="1283970" y="2067560"/>
                    <a:pt x="1286510" y="2066290"/>
                  </a:cubicBezTo>
                  <a:cubicBezTo>
                    <a:pt x="1287780" y="2066290"/>
                    <a:pt x="1289050" y="2067560"/>
                    <a:pt x="1290320" y="2067560"/>
                  </a:cubicBezTo>
                  <a:cubicBezTo>
                    <a:pt x="1290320" y="2072640"/>
                    <a:pt x="1285240" y="2073910"/>
                    <a:pt x="1280160" y="2071370"/>
                  </a:cubicBezTo>
                  <a:close/>
                  <a:moveTo>
                    <a:pt x="1285240" y="2030730"/>
                  </a:moveTo>
                  <a:cubicBezTo>
                    <a:pt x="1286510" y="2032000"/>
                    <a:pt x="1286510" y="2033270"/>
                    <a:pt x="1289050" y="2034540"/>
                  </a:cubicBezTo>
                  <a:lnTo>
                    <a:pt x="1277620" y="2034540"/>
                  </a:lnTo>
                  <a:cubicBezTo>
                    <a:pt x="1277620" y="2033270"/>
                    <a:pt x="1277620" y="2032000"/>
                    <a:pt x="1278890" y="2030730"/>
                  </a:cubicBezTo>
                  <a:cubicBezTo>
                    <a:pt x="1283970" y="2030730"/>
                    <a:pt x="1285240" y="2030730"/>
                    <a:pt x="1285240" y="2025650"/>
                  </a:cubicBezTo>
                  <a:cubicBezTo>
                    <a:pt x="1289050" y="2026920"/>
                    <a:pt x="1294130" y="2023110"/>
                    <a:pt x="1295400" y="2029460"/>
                  </a:cubicBezTo>
                  <a:cubicBezTo>
                    <a:pt x="1291590" y="2030730"/>
                    <a:pt x="1289050" y="2030730"/>
                    <a:pt x="1285240" y="2030730"/>
                  </a:cubicBezTo>
                  <a:close/>
                </a:path>
              </a:pathLst>
            </a:custGeom>
            <a:blipFill>
              <a:blip r:embed="rId4"/>
              <a:stretch>
                <a:fillRect l="-58109"/>
              </a:stretch>
            </a:blipFill>
          </p:spPr>
          <p:txBody>
            <a:bodyPr/>
            <a:lstStyle/>
            <a:p>
              <a:pPr defTabSz="609630"/>
              <a:endParaRPr lang="en-IN" sz="1200">
                <a:solidFill>
                  <a:prstClr val="black"/>
                </a:solidFill>
                <a:latin typeface="Calibri"/>
              </a:endParaRPr>
            </a:p>
          </p:txBody>
        </p:sp>
      </p:grpSp>
      <p:sp>
        <p:nvSpPr>
          <p:cNvPr id="5" name="Freeform 5"/>
          <p:cNvSpPr/>
          <p:nvPr/>
        </p:nvSpPr>
        <p:spPr>
          <a:xfrm>
            <a:off x="468063" y="30705"/>
            <a:ext cx="2905079" cy="655095"/>
          </a:xfrm>
          <a:custGeom>
            <a:avLst/>
            <a:gdLst/>
            <a:ahLst/>
            <a:cxnLst/>
            <a:rect l="l" t="t" r="r" b="b"/>
            <a:pathLst>
              <a:path w="4357618" h="982643">
                <a:moveTo>
                  <a:pt x="0" y="0"/>
                </a:moveTo>
                <a:lnTo>
                  <a:pt x="4357618" y="0"/>
                </a:lnTo>
                <a:lnTo>
                  <a:pt x="4357618" y="982643"/>
                </a:lnTo>
                <a:lnTo>
                  <a:pt x="0" y="9826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IN" sz="1200">
              <a:solidFill>
                <a:prstClr val="black"/>
              </a:solidFill>
              <a:latin typeface="Calibri"/>
            </a:endParaRPr>
          </a:p>
        </p:txBody>
      </p:sp>
      <p:sp>
        <p:nvSpPr>
          <p:cNvPr id="6" name="Freeform 6"/>
          <p:cNvSpPr/>
          <p:nvPr/>
        </p:nvSpPr>
        <p:spPr>
          <a:xfrm>
            <a:off x="0" y="5811968"/>
            <a:ext cx="1056599" cy="1046033"/>
          </a:xfrm>
          <a:custGeom>
            <a:avLst/>
            <a:gdLst/>
            <a:ahLst/>
            <a:cxnLst/>
            <a:rect l="l" t="t" r="r" b="b"/>
            <a:pathLst>
              <a:path w="1584898" h="1569049">
                <a:moveTo>
                  <a:pt x="0" y="0"/>
                </a:moveTo>
                <a:lnTo>
                  <a:pt x="1584898" y="0"/>
                </a:lnTo>
                <a:lnTo>
                  <a:pt x="1584898" y="1569049"/>
                </a:lnTo>
                <a:lnTo>
                  <a:pt x="0" y="15690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IN" sz="1200">
              <a:solidFill>
                <a:prstClr val="black"/>
              </a:solidFill>
              <a:latin typeface="Calibri"/>
            </a:endParaRPr>
          </a:p>
        </p:txBody>
      </p:sp>
      <p:sp>
        <p:nvSpPr>
          <p:cNvPr id="7" name="Freeform 7"/>
          <p:cNvSpPr/>
          <p:nvPr/>
        </p:nvSpPr>
        <p:spPr>
          <a:xfrm>
            <a:off x="257662" y="6080524"/>
            <a:ext cx="541275" cy="508921"/>
          </a:xfrm>
          <a:custGeom>
            <a:avLst/>
            <a:gdLst/>
            <a:ahLst/>
            <a:cxnLst/>
            <a:rect l="l" t="t" r="r" b="b"/>
            <a:pathLst>
              <a:path w="811913" h="763381">
                <a:moveTo>
                  <a:pt x="0" y="0"/>
                </a:moveTo>
                <a:lnTo>
                  <a:pt x="811914" y="0"/>
                </a:lnTo>
                <a:lnTo>
                  <a:pt x="811914" y="763381"/>
                </a:lnTo>
                <a:lnTo>
                  <a:pt x="0" y="76338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IN" sz="1200">
              <a:solidFill>
                <a:prstClr val="black"/>
              </a:solidFill>
              <a:latin typeface="Calibri"/>
            </a:endParaRPr>
          </a:p>
        </p:txBody>
      </p:sp>
      <p:sp>
        <p:nvSpPr>
          <p:cNvPr id="8" name="TextBox 8"/>
          <p:cNvSpPr txBox="1"/>
          <p:nvPr/>
        </p:nvSpPr>
        <p:spPr>
          <a:xfrm>
            <a:off x="916394" y="408310"/>
            <a:ext cx="4913497" cy="1154162"/>
          </a:xfrm>
          <a:prstGeom prst="rect">
            <a:avLst/>
          </a:prstGeom>
        </p:spPr>
        <p:txBody>
          <a:bodyPr lIns="0" tIns="0" rIns="0" bIns="0" rtlCol="0" anchor="t">
            <a:spAutoFit/>
          </a:bodyPr>
          <a:lstStyle/>
          <a:p>
            <a:pPr defTabSz="609630">
              <a:lnSpc>
                <a:spcPts val="4479"/>
              </a:lnSpc>
            </a:pPr>
            <a:r>
              <a:rPr lang="en-US" sz="3999">
                <a:solidFill>
                  <a:srgbClr val="000000"/>
                </a:solidFill>
                <a:latin typeface="Lilita One"/>
              </a:rPr>
              <a:t>LEARNING OUTCOME</a:t>
            </a:r>
          </a:p>
        </p:txBody>
      </p:sp>
      <p:sp>
        <p:nvSpPr>
          <p:cNvPr id="9" name="TextBox 9"/>
          <p:cNvSpPr txBox="1"/>
          <p:nvPr/>
        </p:nvSpPr>
        <p:spPr>
          <a:xfrm>
            <a:off x="319880" y="1193220"/>
            <a:ext cx="5674520" cy="3506537"/>
          </a:xfrm>
          <a:prstGeom prst="rect">
            <a:avLst/>
          </a:prstGeom>
        </p:spPr>
        <p:txBody>
          <a:bodyPr wrap="square" lIns="0" tIns="0" rIns="0" bIns="0" rtlCol="0" anchor="t">
            <a:spAutoFit/>
          </a:bodyPr>
          <a:lstStyle/>
          <a:p>
            <a:pPr defTabSz="609630">
              <a:lnSpc>
                <a:spcPts val="3955"/>
              </a:lnSpc>
            </a:pPr>
            <a:r>
              <a:rPr lang="en-US" sz="2933" b="1" dirty="0">
                <a:solidFill>
                  <a:srgbClr val="D4A276"/>
                </a:solidFill>
                <a:latin typeface="Lilita One Bold"/>
              </a:rPr>
              <a:t>Enhanced knowledge about the tools used In every Sector for Maintaining Data Files, Documenting Information, Formatting, Protecting, Presenting And Analyzing Data</a:t>
            </a:r>
            <a:r>
              <a:rPr lang="en-US" sz="2933" dirty="0">
                <a:solidFill>
                  <a:srgbClr val="D4A276"/>
                </a:solidFill>
                <a:latin typeface="Lilita One Bold"/>
              </a:rPr>
              <a:t>. </a:t>
            </a:r>
          </a:p>
          <a:p>
            <a:pPr algn="just" defTabSz="609630">
              <a:lnSpc>
                <a:spcPts val="3627"/>
              </a:lnSpc>
            </a:pPr>
            <a:endParaRPr lang="en-US" sz="2825" dirty="0">
              <a:solidFill>
                <a:srgbClr val="D4A276"/>
              </a:solidFill>
              <a:latin typeface="Lilita One Bold"/>
            </a:endParaRPr>
          </a:p>
        </p:txBody>
      </p:sp>
      <p:sp>
        <p:nvSpPr>
          <p:cNvPr id="10" name="TextBox 10"/>
          <p:cNvSpPr txBox="1"/>
          <p:nvPr/>
        </p:nvSpPr>
        <p:spPr>
          <a:xfrm>
            <a:off x="1260490" y="4718923"/>
            <a:ext cx="5095169" cy="1953805"/>
          </a:xfrm>
          <a:prstGeom prst="rect">
            <a:avLst/>
          </a:prstGeom>
        </p:spPr>
        <p:txBody>
          <a:bodyPr lIns="0" tIns="0" rIns="0" bIns="0" rtlCol="0" anchor="t">
            <a:spAutoFit/>
          </a:bodyPr>
          <a:lstStyle/>
          <a:p>
            <a:pPr defTabSz="609630">
              <a:lnSpc>
                <a:spcPts val="3137"/>
              </a:lnSpc>
            </a:pPr>
            <a:r>
              <a:rPr lang="en-US" sz="2241" b="1" dirty="0">
                <a:solidFill>
                  <a:srgbClr val="000000"/>
                </a:solidFill>
                <a:latin typeface="Lilita One Bold"/>
              </a:rPr>
              <a:t>The aura of Information Technology (IT) can be seen in almost all fields including work, learning, leisure, and health. This paper will enhance the employability skills of the students.</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30000"/>
            </a:blip>
            <a:stretch>
              <a:fillRect l="-20312" r="-20312"/>
            </a:stretch>
          </a:blipFill>
        </p:spPr>
        <p:txBody>
          <a:bodyPr/>
          <a:lstStyle/>
          <a:p>
            <a:pPr defTabSz="609630"/>
            <a:endParaRPr lang="en-IN" sz="1200">
              <a:solidFill>
                <a:prstClr val="black"/>
              </a:solidFill>
              <a:latin typeface="Calibri"/>
            </a:endParaRPr>
          </a:p>
        </p:txBody>
      </p:sp>
      <p:sp>
        <p:nvSpPr>
          <p:cNvPr id="3" name="TextBox 3"/>
          <p:cNvSpPr txBox="1"/>
          <p:nvPr/>
        </p:nvSpPr>
        <p:spPr>
          <a:xfrm>
            <a:off x="250700" y="463759"/>
            <a:ext cx="4363309" cy="1127681"/>
          </a:xfrm>
          <a:prstGeom prst="rect">
            <a:avLst/>
          </a:prstGeom>
        </p:spPr>
        <p:txBody>
          <a:bodyPr lIns="0" tIns="0" rIns="0" bIns="0" rtlCol="0" anchor="t">
            <a:spAutoFit/>
          </a:bodyPr>
          <a:lstStyle/>
          <a:p>
            <a:pPr defTabSz="609630">
              <a:lnSpc>
                <a:spcPts val="4572"/>
              </a:lnSpc>
              <a:spcBef>
                <a:spcPct val="0"/>
              </a:spcBef>
            </a:pPr>
            <a:r>
              <a:rPr lang="en-US" sz="3265">
                <a:solidFill>
                  <a:srgbClr val="593C8F"/>
                </a:solidFill>
                <a:latin typeface="League Spartan"/>
              </a:rPr>
              <a:t>WHO SHOULD STUDY THIS PAPER</a:t>
            </a:r>
          </a:p>
        </p:txBody>
      </p:sp>
      <p:sp>
        <p:nvSpPr>
          <p:cNvPr id="4" name="Freeform 4"/>
          <p:cNvSpPr/>
          <p:nvPr/>
        </p:nvSpPr>
        <p:spPr>
          <a:xfrm>
            <a:off x="250700" y="6352710"/>
            <a:ext cx="1391522" cy="347881"/>
          </a:xfrm>
          <a:custGeom>
            <a:avLst/>
            <a:gdLst/>
            <a:ahLst/>
            <a:cxnLst/>
            <a:rect l="l" t="t" r="r" b="b"/>
            <a:pathLst>
              <a:path w="2087283" h="521821">
                <a:moveTo>
                  <a:pt x="0" y="0"/>
                </a:moveTo>
                <a:lnTo>
                  <a:pt x="2087283" y="0"/>
                </a:lnTo>
                <a:lnTo>
                  <a:pt x="2087283" y="521821"/>
                </a:lnTo>
                <a:lnTo>
                  <a:pt x="0" y="5218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IN" sz="1200">
              <a:solidFill>
                <a:prstClr val="black"/>
              </a:solidFill>
              <a:latin typeface="Calibri"/>
            </a:endParaRPr>
          </a:p>
        </p:txBody>
      </p:sp>
      <p:grpSp>
        <p:nvGrpSpPr>
          <p:cNvPr id="5" name="Group 5"/>
          <p:cNvGrpSpPr/>
          <p:nvPr/>
        </p:nvGrpSpPr>
        <p:grpSpPr>
          <a:xfrm>
            <a:off x="4614009" y="0"/>
            <a:ext cx="7142878" cy="6858000"/>
            <a:chOff x="0" y="0"/>
            <a:chExt cx="2821878" cy="2709333"/>
          </a:xfrm>
        </p:grpSpPr>
        <p:sp>
          <p:nvSpPr>
            <p:cNvPr id="6" name="Freeform 6"/>
            <p:cNvSpPr/>
            <p:nvPr/>
          </p:nvSpPr>
          <p:spPr>
            <a:xfrm>
              <a:off x="0" y="0"/>
              <a:ext cx="2821878" cy="2709333"/>
            </a:xfrm>
            <a:custGeom>
              <a:avLst/>
              <a:gdLst/>
              <a:ahLst/>
              <a:cxnLst/>
              <a:rect l="l" t="t" r="r" b="b"/>
              <a:pathLst>
                <a:path w="2821878" h="2709333">
                  <a:moveTo>
                    <a:pt x="0" y="0"/>
                  </a:moveTo>
                  <a:lnTo>
                    <a:pt x="2821878" y="0"/>
                  </a:lnTo>
                  <a:lnTo>
                    <a:pt x="2821878" y="2709333"/>
                  </a:lnTo>
                  <a:lnTo>
                    <a:pt x="0" y="2709333"/>
                  </a:lnTo>
                  <a:close/>
                </a:path>
              </a:pathLst>
            </a:custGeom>
            <a:solidFill>
              <a:srgbClr val="D4A276"/>
            </a:solidFill>
          </p:spPr>
          <p:txBody>
            <a:bodyPr/>
            <a:lstStyle/>
            <a:p>
              <a:pPr defTabSz="609630"/>
              <a:endParaRPr lang="en-IN" sz="1200">
                <a:solidFill>
                  <a:prstClr val="black"/>
                </a:solidFill>
                <a:latin typeface="Calibri"/>
              </a:endParaRPr>
            </a:p>
          </p:txBody>
        </p:sp>
        <p:sp>
          <p:nvSpPr>
            <p:cNvPr id="7" name="TextBox 7"/>
            <p:cNvSpPr txBox="1"/>
            <p:nvPr/>
          </p:nvSpPr>
          <p:spPr>
            <a:xfrm>
              <a:off x="0" y="-47625"/>
              <a:ext cx="812800" cy="86042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8" name="Group 8"/>
          <p:cNvGrpSpPr>
            <a:grpSpLocks noChangeAspect="1"/>
          </p:cNvGrpSpPr>
          <p:nvPr/>
        </p:nvGrpSpPr>
        <p:grpSpPr>
          <a:xfrm>
            <a:off x="745373" y="1662219"/>
            <a:ext cx="3373963" cy="4491990"/>
            <a:chOff x="0" y="0"/>
            <a:chExt cx="3663950" cy="4878070"/>
          </a:xfrm>
        </p:grpSpPr>
        <p:sp>
          <p:nvSpPr>
            <p:cNvPr id="9" name="Freeform 9"/>
            <p:cNvSpPr/>
            <p:nvPr/>
          </p:nvSpPr>
          <p:spPr>
            <a:xfrm>
              <a:off x="31750" y="31750"/>
              <a:ext cx="3600450" cy="4814570"/>
            </a:xfrm>
            <a:custGeom>
              <a:avLst/>
              <a:gdLst/>
              <a:ahLst/>
              <a:cxnLst/>
              <a:rect l="l" t="t" r="r" b="b"/>
              <a:pathLst>
                <a:path w="3600450" h="4814570">
                  <a:moveTo>
                    <a:pt x="0" y="0"/>
                  </a:moveTo>
                  <a:lnTo>
                    <a:pt x="3600450" y="0"/>
                  </a:lnTo>
                  <a:lnTo>
                    <a:pt x="3600450" y="4814570"/>
                  </a:lnTo>
                  <a:lnTo>
                    <a:pt x="0" y="4814570"/>
                  </a:lnTo>
                  <a:close/>
                </a:path>
              </a:pathLst>
            </a:custGeom>
            <a:blipFill>
              <a:blip r:embed="rId5"/>
              <a:stretch>
                <a:fillRect l="-50291" r="-50291"/>
              </a:stretch>
            </a:blipFill>
          </p:spPr>
          <p:txBody>
            <a:bodyPr/>
            <a:lstStyle/>
            <a:p>
              <a:pPr defTabSz="609630"/>
              <a:endParaRPr lang="en-IN" sz="1200">
                <a:solidFill>
                  <a:prstClr val="black"/>
                </a:solidFill>
                <a:latin typeface="Calibri"/>
              </a:endParaRPr>
            </a:p>
          </p:txBody>
        </p:sp>
        <p:sp>
          <p:nvSpPr>
            <p:cNvPr id="10" name="Freeform 10"/>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FFFFFF"/>
            </a:solidFill>
          </p:spPr>
          <p:txBody>
            <a:bodyPr/>
            <a:lstStyle/>
            <a:p>
              <a:pPr defTabSz="609630"/>
              <a:endParaRPr lang="en-IN" sz="1200">
                <a:solidFill>
                  <a:prstClr val="black"/>
                </a:solidFill>
                <a:latin typeface="Calibri"/>
              </a:endParaRPr>
            </a:p>
          </p:txBody>
        </p:sp>
      </p:grpSp>
      <p:grpSp>
        <p:nvGrpSpPr>
          <p:cNvPr id="11" name="Group 11"/>
          <p:cNvGrpSpPr/>
          <p:nvPr/>
        </p:nvGrpSpPr>
        <p:grpSpPr>
          <a:xfrm>
            <a:off x="4827723" y="1463717"/>
            <a:ext cx="398787" cy="398787"/>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txBody>
            <a:bodyPr/>
            <a:lstStyle/>
            <a:p>
              <a:pPr defTabSz="609630"/>
              <a:endParaRPr lang="en-IN" sz="1200">
                <a:solidFill>
                  <a:prstClr val="black"/>
                </a:solidFill>
                <a:latin typeface="Calibri"/>
              </a:endParaRPr>
            </a:p>
          </p:txBody>
        </p:sp>
        <p:sp>
          <p:nvSpPr>
            <p:cNvPr id="13" name="TextBox 13"/>
            <p:cNvSpPr txBox="1"/>
            <p:nvPr/>
          </p:nvSpPr>
          <p:spPr>
            <a:xfrm>
              <a:off x="76200" y="28575"/>
              <a:ext cx="660400" cy="70802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4" name="Group 14"/>
          <p:cNvGrpSpPr/>
          <p:nvPr/>
        </p:nvGrpSpPr>
        <p:grpSpPr>
          <a:xfrm>
            <a:off x="4756893" y="4595614"/>
            <a:ext cx="469617" cy="469617"/>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txBody>
            <a:bodyPr/>
            <a:lstStyle/>
            <a:p>
              <a:pPr defTabSz="609630"/>
              <a:endParaRPr lang="en-IN" sz="1200">
                <a:solidFill>
                  <a:prstClr val="black"/>
                </a:solidFill>
                <a:latin typeface="Calibri"/>
              </a:endParaRPr>
            </a:p>
          </p:txBody>
        </p:sp>
        <p:sp>
          <p:nvSpPr>
            <p:cNvPr id="16" name="TextBox 16"/>
            <p:cNvSpPr txBox="1"/>
            <p:nvPr/>
          </p:nvSpPr>
          <p:spPr>
            <a:xfrm>
              <a:off x="76200" y="28575"/>
              <a:ext cx="660400" cy="70802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7" name="TextBox 17"/>
          <p:cNvSpPr txBox="1"/>
          <p:nvPr/>
        </p:nvSpPr>
        <p:spPr>
          <a:xfrm>
            <a:off x="5618930" y="1368467"/>
            <a:ext cx="5887270" cy="2177263"/>
          </a:xfrm>
          <a:prstGeom prst="rect">
            <a:avLst/>
          </a:prstGeom>
        </p:spPr>
        <p:txBody>
          <a:bodyPr lIns="0" tIns="0" rIns="0" bIns="0" rtlCol="0" anchor="t">
            <a:spAutoFit/>
          </a:bodyPr>
          <a:lstStyle/>
          <a:p>
            <a:pPr defTabSz="609630">
              <a:lnSpc>
                <a:spcPts val="4267"/>
              </a:lnSpc>
              <a:spcBef>
                <a:spcPct val="0"/>
              </a:spcBef>
            </a:pPr>
            <a:r>
              <a:rPr lang="en-US" sz="3047">
                <a:solidFill>
                  <a:srgbClr val="FFFFFF"/>
                </a:solidFill>
                <a:latin typeface="Poppins"/>
              </a:rPr>
              <a:t>This course is essential for students who have no or very less knowledge about the MS Office Suites. </a:t>
            </a:r>
          </a:p>
        </p:txBody>
      </p:sp>
      <p:sp>
        <p:nvSpPr>
          <p:cNvPr id="18" name="TextBox 18"/>
          <p:cNvSpPr txBox="1"/>
          <p:nvPr/>
        </p:nvSpPr>
        <p:spPr>
          <a:xfrm>
            <a:off x="5618930" y="4260827"/>
            <a:ext cx="5887270" cy="2539862"/>
          </a:xfrm>
          <a:prstGeom prst="rect">
            <a:avLst/>
          </a:prstGeom>
        </p:spPr>
        <p:txBody>
          <a:bodyPr lIns="0" tIns="0" rIns="0" bIns="0" rtlCol="0" anchor="t">
            <a:spAutoFit/>
          </a:bodyPr>
          <a:lstStyle/>
          <a:p>
            <a:pPr defTabSz="609630">
              <a:lnSpc>
                <a:spcPts val="4029"/>
              </a:lnSpc>
            </a:pPr>
            <a:r>
              <a:rPr lang="en-US" sz="2877">
                <a:solidFill>
                  <a:srgbClr val="FFFFFF"/>
                </a:solidFill>
                <a:latin typeface="Poppins"/>
              </a:rPr>
              <a:t>Basic understanding of MS Excel and Word is a pre-requisite for studying some of the other advanced SEC papers. </a:t>
            </a:r>
          </a:p>
          <a:p>
            <a:pPr defTabSz="609630">
              <a:lnSpc>
                <a:spcPts val="4029"/>
              </a:lnSpc>
              <a:spcBef>
                <a:spcPct val="0"/>
              </a:spcBef>
            </a:pPr>
            <a:endParaRPr lang="en-US" sz="2877">
              <a:solidFill>
                <a:srgbClr val="FFFFFF"/>
              </a:solidFill>
              <a:latin typeface="Poppins"/>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4400853" cy="6858000"/>
            <a:chOff x="0" y="0"/>
            <a:chExt cx="1738608" cy="2709333"/>
          </a:xfrm>
        </p:grpSpPr>
        <p:sp>
          <p:nvSpPr>
            <p:cNvPr id="3" name="Freeform 3"/>
            <p:cNvSpPr/>
            <p:nvPr/>
          </p:nvSpPr>
          <p:spPr>
            <a:xfrm>
              <a:off x="0" y="0"/>
              <a:ext cx="1738608" cy="2709333"/>
            </a:xfrm>
            <a:custGeom>
              <a:avLst/>
              <a:gdLst/>
              <a:ahLst/>
              <a:cxnLst/>
              <a:rect l="l" t="t" r="r" b="b"/>
              <a:pathLst>
                <a:path w="1738608" h="2709333">
                  <a:moveTo>
                    <a:pt x="0" y="0"/>
                  </a:moveTo>
                  <a:lnTo>
                    <a:pt x="1738608" y="0"/>
                  </a:lnTo>
                  <a:lnTo>
                    <a:pt x="1738608" y="2709333"/>
                  </a:lnTo>
                  <a:lnTo>
                    <a:pt x="0" y="2709333"/>
                  </a:lnTo>
                  <a:close/>
                </a:path>
              </a:pathLst>
            </a:custGeom>
            <a:solidFill>
              <a:srgbClr val="D4A276"/>
            </a:solidFill>
          </p:spPr>
          <p:txBody>
            <a:bodyPr/>
            <a:lstStyle/>
            <a:p>
              <a:pPr defTabSz="609630"/>
              <a:endParaRPr lang="en-IN" sz="1200">
                <a:solidFill>
                  <a:prstClr val="black"/>
                </a:solidFill>
                <a:latin typeface="Calibri"/>
              </a:endParaRPr>
            </a:p>
          </p:txBody>
        </p:sp>
        <p:sp>
          <p:nvSpPr>
            <p:cNvPr id="4" name="TextBox 4"/>
            <p:cNvSpPr txBox="1"/>
            <p:nvPr/>
          </p:nvSpPr>
          <p:spPr>
            <a:xfrm>
              <a:off x="0" y="-19050"/>
              <a:ext cx="812800" cy="831850"/>
            </a:xfrm>
            <a:prstGeom prst="rect">
              <a:avLst/>
            </a:prstGeom>
          </p:spPr>
          <p:txBody>
            <a:bodyPr lIns="33867" tIns="33867" rIns="33867" bIns="33867" rtlCol="0" anchor="ctr"/>
            <a:lstStyle/>
            <a:p>
              <a:pPr algn="ctr" defTabSz="609630">
                <a:lnSpc>
                  <a:spcPts val="840"/>
                </a:lnSpc>
              </a:pPr>
              <a:endParaRPr sz="1200">
                <a:solidFill>
                  <a:prstClr val="black"/>
                </a:solidFill>
                <a:latin typeface="Calibri"/>
              </a:endParaRPr>
            </a:p>
          </p:txBody>
        </p:sp>
      </p:grpSp>
      <p:sp>
        <p:nvSpPr>
          <p:cNvPr id="5" name="TextBox 5"/>
          <p:cNvSpPr txBox="1"/>
          <p:nvPr/>
        </p:nvSpPr>
        <p:spPr>
          <a:xfrm>
            <a:off x="221941" y="341765"/>
            <a:ext cx="3956972" cy="1051570"/>
          </a:xfrm>
          <a:prstGeom prst="rect">
            <a:avLst/>
          </a:prstGeom>
        </p:spPr>
        <p:txBody>
          <a:bodyPr lIns="0" tIns="0" rIns="0" bIns="0" rtlCol="0" anchor="t">
            <a:spAutoFit/>
          </a:bodyPr>
          <a:lstStyle/>
          <a:p>
            <a:pPr defTabSz="609630">
              <a:lnSpc>
                <a:spcPts val="4050"/>
              </a:lnSpc>
              <a:spcBef>
                <a:spcPct val="0"/>
              </a:spcBef>
            </a:pPr>
            <a:r>
              <a:rPr lang="en-US" sz="3682">
                <a:solidFill>
                  <a:srgbClr val="0F6B6B"/>
                </a:solidFill>
                <a:latin typeface="Montserrat Classic Bold"/>
              </a:rPr>
              <a:t>JOB OPPORTUNITIES</a:t>
            </a:r>
          </a:p>
        </p:txBody>
      </p:sp>
      <p:graphicFrame>
        <p:nvGraphicFramePr>
          <p:cNvPr id="6" name="Table 6"/>
          <p:cNvGraphicFramePr>
            <a:graphicFrameLocks noGrp="1"/>
          </p:cNvGraphicFramePr>
          <p:nvPr/>
        </p:nvGraphicFramePr>
        <p:xfrm>
          <a:off x="4400853" y="-34428"/>
          <a:ext cx="7797498" cy="6933208"/>
        </p:xfrm>
        <a:graphic>
          <a:graphicData uri="http://schemas.openxmlformats.org/drawingml/2006/table">
            <a:tbl>
              <a:tblPr/>
              <a:tblGrid>
                <a:gridCol w="3898749">
                  <a:extLst>
                    <a:ext uri="{9D8B030D-6E8A-4147-A177-3AD203B41FA5}">
                      <a16:colId xmlns:a16="http://schemas.microsoft.com/office/drawing/2014/main" val="20000"/>
                    </a:ext>
                  </a:extLst>
                </a:gridCol>
                <a:gridCol w="3898749">
                  <a:extLst>
                    <a:ext uri="{9D8B030D-6E8A-4147-A177-3AD203B41FA5}">
                      <a16:colId xmlns:a16="http://schemas.microsoft.com/office/drawing/2014/main" val="20001"/>
                    </a:ext>
                  </a:extLst>
                </a:gridCol>
              </a:tblGrid>
              <a:tr h="1713287">
                <a:tc>
                  <a:txBody>
                    <a:bodyPr/>
                    <a:lstStyle/>
                    <a:p>
                      <a:pPr algn="ctr">
                        <a:lnSpc>
                          <a:spcPts val="6719"/>
                        </a:lnSpc>
                        <a:defRPr/>
                      </a:pPr>
                      <a:r>
                        <a:rPr lang="en-US" sz="3200">
                          <a:solidFill>
                            <a:srgbClr val="0F6B6B"/>
                          </a:solidFill>
                          <a:latin typeface="Montserrat Classic Bold"/>
                        </a:rPr>
                        <a:t>Data Analyst</a:t>
                      </a:r>
                      <a:endParaRPr lang="en-US" sz="700"/>
                    </a:p>
                  </a:txBody>
                  <a:tcPr marL="127000" marR="127000" marT="127000" marB="127000" anchor="ctr">
                    <a:lnL w="19050" cap="flat" cmpd="sng" algn="ctr">
                      <a:solidFill>
                        <a:srgbClr val="1B4444"/>
                      </a:solidFill>
                      <a:prstDash val="solid"/>
                      <a:round/>
                      <a:headEnd type="none" w="med" len="med"/>
                      <a:tailEnd type="none" w="med" len="med"/>
                    </a:lnL>
                    <a:lnR w="19050" cap="flat" cmpd="sng" algn="ctr">
                      <a:solidFill>
                        <a:srgbClr val="1B4444"/>
                      </a:solidFill>
                      <a:prstDash val="solid"/>
                      <a:round/>
                      <a:headEnd type="none" w="med" len="med"/>
                      <a:tailEnd type="none" w="med" len="med"/>
                    </a:lnR>
                    <a:lnT w="19050" cap="flat" cmpd="sng" algn="ctr">
                      <a:solidFill>
                        <a:srgbClr val="1B4444"/>
                      </a:solidFill>
                      <a:prstDash val="solid"/>
                      <a:round/>
                      <a:headEnd type="none" w="med" len="med"/>
                      <a:tailEnd type="none" w="med" len="med"/>
                    </a:lnT>
                    <a:lnB w="19050" cap="flat" cmpd="sng" algn="ctr">
                      <a:solidFill>
                        <a:srgbClr val="1B4444"/>
                      </a:solidFill>
                      <a:prstDash val="solid"/>
                      <a:round/>
                      <a:headEnd type="none" w="med" len="med"/>
                      <a:tailEnd type="none" w="med" len="med"/>
                    </a:lnB>
                    <a:solidFill>
                      <a:srgbClr val="9D7453"/>
                    </a:solidFill>
                  </a:tcPr>
                </a:tc>
                <a:tc>
                  <a:txBody>
                    <a:bodyPr/>
                    <a:lstStyle/>
                    <a:p>
                      <a:pPr algn="ctr">
                        <a:lnSpc>
                          <a:spcPts val="5599"/>
                        </a:lnSpc>
                        <a:defRPr/>
                      </a:pPr>
                      <a:r>
                        <a:rPr lang="en-US" sz="2700">
                          <a:solidFill>
                            <a:srgbClr val="0F6B6B"/>
                          </a:solidFill>
                          <a:latin typeface="Montserrat Classic Bold"/>
                        </a:rPr>
                        <a:t>Database Administrator</a:t>
                      </a:r>
                      <a:endParaRPr lang="en-US" sz="700"/>
                    </a:p>
                  </a:txBody>
                  <a:tcPr marL="127000" marR="127000" marT="127000" marB="127000" anchor="ctr">
                    <a:lnL w="19050" cap="flat" cmpd="sng" algn="ctr">
                      <a:solidFill>
                        <a:srgbClr val="1B4444"/>
                      </a:solidFill>
                      <a:prstDash val="solid"/>
                      <a:round/>
                      <a:headEnd type="none" w="med" len="med"/>
                      <a:tailEnd type="none" w="med" len="med"/>
                    </a:lnL>
                    <a:lnR w="19050" cap="flat" cmpd="sng" algn="ctr">
                      <a:solidFill>
                        <a:srgbClr val="1B4444"/>
                      </a:solidFill>
                      <a:prstDash val="solid"/>
                      <a:round/>
                      <a:headEnd type="none" w="med" len="med"/>
                      <a:tailEnd type="none" w="med" len="med"/>
                    </a:lnR>
                    <a:lnT w="19050" cap="flat" cmpd="sng" algn="ctr">
                      <a:solidFill>
                        <a:srgbClr val="1B4444"/>
                      </a:solidFill>
                      <a:prstDash val="solid"/>
                      <a:round/>
                      <a:headEnd type="none" w="med" len="med"/>
                      <a:tailEnd type="none" w="med" len="med"/>
                    </a:lnT>
                    <a:lnB w="19050" cap="flat" cmpd="sng" algn="ctr">
                      <a:solidFill>
                        <a:srgbClr val="1B4444"/>
                      </a:solidFill>
                      <a:prstDash val="solid"/>
                      <a:round/>
                      <a:headEnd type="none" w="med" len="med"/>
                      <a:tailEnd type="none" w="med" len="med"/>
                    </a:lnB>
                  </a:tcPr>
                </a:tc>
                <a:extLst>
                  <a:ext uri="{0D108BD9-81ED-4DB2-BD59-A6C34878D82A}">
                    <a16:rowId xmlns:a16="http://schemas.microsoft.com/office/drawing/2014/main" val="10000"/>
                  </a:ext>
                </a:extLst>
              </a:tr>
              <a:tr h="1713287">
                <a:tc>
                  <a:txBody>
                    <a:bodyPr/>
                    <a:lstStyle/>
                    <a:p>
                      <a:pPr algn="ctr">
                        <a:lnSpc>
                          <a:spcPts val="6299"/>
                        </a:lnSpc>
                        <a:defRPr/>
                      </a:pPr>
                      <a:r>
                        <a:rPr lang="en-US" sz="3000">
                          <a:solidFill>
                            <a:srgbClr val="0F6B6B"/>
                          </a:solidFill>
                          <a:latin typeface="Montserrat Classic Bold"/>
                        </a:rPr>
                        <a:t>Project Manager</a:t>
                      </a:r>
                      <a:endParaRPr lang="en-US" sz="700"/>
                    </a:p>
                  </a:txBody>
                  <a:tcPr marL="127000" marR="127000" marT="127000" marB="127000" anchor="ctr">
                    <a:lnL w="19050" cap="flat" cmpd="sng" algn="ctr">
                      <a:solidFill>
                        <a:srgbClr val="1B4444"/>
                      </a:solidFill>
                      <a:prstDash val="solid"/>
                      <a:round/>
                      <a:headEnd type="none" w="med" len="med"/>
                      <a:tailEnd type="none" w="med" len="med"/>
                    </a:lnL>
                    <a:lnR w="19050" cap="flat" cmpd="sng" algn="ctr">
                      <a:solidFill>
                        <a:srgbClr val="1B4444"/>
                      </a:solidFill>
                      <a:prstDash val="solid"/>
                      <a:round/>
                      <a:headEnd type="none" w="med" len="med"/>
                      <a:tailEnd type="none" w="med" len="med"/>
                    </a:lnR>
                    <a:lnT w="19050" cap="flat" cmpd="sng" algn="ctr">
                      <a:solidFill>
                        <a:srgbClr val="1B4444"/>
                      </a:solidFill>
                      <a:prstDash val="solid"/>
                      <a:round/>
                      <a:headEnd type="none" w="med" len="med"/>
                      <a:tailEnd type="none" w="med" len="med"/>
                    </a:lnT>
                    <a:lnB w="19050" cap="flat" cmpd="sng" algn="ctr">
                      <a:solidFill>
                        <a:srgbClr val="1B4444"/>
                      </a:solidFill>
                      <a:prstDash val="solid"/>
                      <a:round/>
                      <a:headEnd type="none" w="med" len="med"/>
                      <a:tailEnd type="none" w="med" len="med"/>
                    </a:lnB>
                  </a:tcPr>
                </a:tc>
                <a:tc>
                  <a:txBody>
                    <a:bodyPr/>
                    <a:lstStyle/>
                    <a:p>
                      <a:pPr algn="ctr">
                        <a:lnSpc>
                          <a:spcPts val="5739"/>
                        </a:lnSpc>
                        <a:defRPr/>
                      </a:pPr>
                      <a:r>
                        <a:rPr lang="en-US" sz="2700">
                          <a:solidFill>
                            <a:srgbClr val="0F6B6B"/>
                          </a:solidFill>
                          <a:latin typeface="Montserrat Classic Bold"/>
                        </a:rPr>
                        <a:t>Business Analysts</a:t>
                      </a:r>
                      <a:endParaRPr lang="en-US" sz="700"/>
                    </a:p>
                  </a:txBody>
                  <a:tcPr marL="127000" marR="127000" marT="127000" marB="127000" anchor="ctr">
                    <a:lnL w="19050" cap="flat" cmpd="sng" algn="ctr">
                      <a:solidFill>
                        <a:srgbClr val="1B4444"/>
                      </a:solidFill>
                      <a:prstDash val="solid"/>
                      <a:round/>
                      <a:headEnd type="none" w="med" len="med"/>
                      <a:tailEnd type="none" w="med" len="med"/>
                    </a:lnL>
                    <a:lnR w="19050" cap="flat" cmpd="sng" algn="ctr">
                      <a:solidFill>
                        <a:srgbClr val="1B4444"/>
                      </a:solidFill>
                      <a:prstDash val="solid"/>
                      <a:round/>
                      <a:headEnd type="none" w="med" len="med"/>
                      <a:tailEnd type="none" w="med" len="med"/>
                    </a:lnR>
                    <a:lnT w="19050" cap="flat" cmpd="sng" algn="ctr">
                      <a:solidFill>
                        <a:srgbClr val="1B4444"/>
                      </a:solidFill>
                      <a:prstDash val="solid"/>
                      <a:round/>
                      <a:headEnd type="none" w="med" len="med"/>
                      <a:tailEnd type="none" w="med" len="med"/>
                    </a:lnT>
                    <a:lnB w="19050" cap="flat" cmpd="sng" algn="ctr">
                      <a:solidFill>
                        <a:srgbClr val="1B4444"/>
                      </a:solidFill>
                      <a:prstDash val="solid"/>
                      <a:round/>
                      <a:headEnd type="none" w="med" len="med"/>
                      <a:tailEnd type="none" w="med" len="med"/>
                    </a:lnB>
                    <a:solidFill>
                      <a:srgbClr val="9D7453"/>
                    </a:solidFill>
                  </a:tcPr>
                </a:tc>
                <a:extLst>
                  <a:ext uri="{0D108BD9-81ED-4DB2-BD59-A6C34878D82A}">
                    <a16:rowId xmlns:a16="http://schemas.microsoft.com/office/drawing/2014/main" val="10001"/>
                  </a:ext>
                </a:extLst>
              </a:tr>
              <a:tr h="1713287">
                <a:tc>
                  <a:txBody>
                    <a:bodyPr/>
                    <a:lstStyle/>
                    <a:p>
                      <a:pPr algn="ctr">
                        <a:lnSpc>
                          <a:spcPts val="5599"/>
                        </a:lnSpc>
                        <a:defRPr/>
                      </a:pPr>
                      <a:r>
                        <a:rPr lang="en-US" sz="2700">
                          <a:solidFill>
                            <a:srgbClr val="0F6B6B"/>
                          </a:solidFill>
                          <a:latin typeface="Montserrat Classic Bold"/>
                        </a:rPr>
                        <a:t>Financial Analysts</a:t>
                      </a:r>
                      <a:endParaRPr lang="en-US" sz="700"/>
                    </a:p>
                  </a:txBody>
                  <a:tcPr marL="127000" marR="127000" marT="127000" marB="127000" anchor="ctr">
                    <a:lnL w="19050" cap="flat" cmpd="sng" algn="ctr">
                      <a:solidFill>
                        <a:srgbClr val="1B4444"/>
                      </a:solidFill>
                      <a:prstDash val="solid"/>
                      <a:round/>
                      <a:headEnd type="none" w="med" len="med"/>
                      <a:tailEnd type="none" w="med" len="med"/>
                    </a:lnL>
                    <a:lnR w="19050" cap="flat" cmpd="sng" algn="ctr">
                      <a:solidFill>
                        <a:srgbClr val="1B4444"/>
                      </a:solidFill>
                      <a:prstDash val="solid"/>
                      <a:round/>
                      <a:headEnd type="none" w="med" len="med"/>
                      <a:tailEnd type="none" w="med" len="med"/>
                    </a:lnR>
                    <a:lnT w="19050" cap="flat" cmpd="sng" algn="ctr">
                      <a:solidFill>
                        <a:srgbClr val="1B4444"/>
                      </a:solidFill>
                      <a:prstDash val="solid"/>
                      <a:round/>
                      <a:headEnd type="none" w="med" len="med"/>
                      <a:tailEnd type="none" w="med" len="med"/>
                    </a:lnT>
                    <a:lnB w="19050" cap="flat" cmpd="sng" algn="ctr">
                      <a:solidFill>
                        <a:srgbClr val="1B4444"/>
                      </a:solidFill>
                      <a:prstDash val="solid"/>
                      <a:round/>
                      <a:headEnd type="none" w="med" len="med"/>
                      <a:tailEnd type="none" w="med" len="med"/>
                    </a:lnB>
                    <a:solidFill>
                      <a:srgbClr val="9D7453"/>
                    </a:solidFill>
                  </a:tcPr>
                </a:tc>
                <a:tc>
                  <a:txBody>
                    <a:bodyPr/>
                    <a:lstStyle/>
                    <a:p>
                      <a:pPr algn="ctr">
                        <a:lnSpc>
                          <a:spcPts val="6439"/>
                        </a:lnSpc>
                        <a:defRPr/>
                      </a:pPr>
                      <a:r>
                        <a:rPr lang="en-US" sz="3100">
                          <a:solidFill>
                            <a:srgbClr val="0F6B6B"/>
                          </a:solidFill>
                          <a:latin typeface="Montserrat Classic Bold"/>
                        </a:rPr>
                        <a:t>Accountants</a:t>
                      </a:r>
                      <a:endParaRPr lang="en-US" sz="700"/>
                    </a:p>
                  </a:txBody>
                  <a:tcPr marL="127000" marR="127000" marT="127000" marB="127000" anchor="ctr">
                    <a:lnL w="19050" cap="flat" cmpd="sng" algn="ctr">
                      <a:solidFill>
                        <a:srgbClr val="1B4444"/>
                      </a:solidFill>
                      <a:prstDash val="solid"/>
                      <a:round/>
                      <a:headEnd type="none" w="med" len="med"/>
                      <a:tailEnd type="none" w="med" len="med"/>
                    </a:lnL>
                    <a:lnR w="19050" cap="flat" cmpd="sng" algn="ctr">
                      <a:solidFill>
                        <a:srgbClr val="1B4444"/>
                      </a:solidFill>
                      <a:prstDash val="solid"/>
                      <a:round/>
                      <a:headEnd type="none" w="med" len="med"/>
                      <a:tailEnd type="none" w="med" len="med"/>
                    </a:lnR>
                    <a:lnT w="19050" cap="flat" cmpd="sng" algn="ctr">
                      <a:solidFill>
                        <a:srgbClr val="1B4444"/>
                      </a:solidFill>
                      <a:prstDash val="solid"/>
                      <a:round/>
                      <a:headEnd type="none" w="med" len="med"/>
                      <a:tailEnd type="none" w="med" len="med"/>
                    </a:lnT>
                    <a:lnB w="19050" cap="flat" cmpd="sng" algn="ctr">
                      <a:solidFill>
                        <a:srgbClr val="1B4444"/>
                      </a:solidFill>
                      <a:prstDash val="solid"/>
                      <a:round/>
                      <a:headEnd type="none" w="med" len="med"/>
                      <a:tailEnd type="none" w="med" len="med"/>
                    </a:lnB>
                  </a:tcPr>
                </a:tc>
                <a:extLst>
                  <a:ext uri="{0D108BD9-81ED-4DB2-BD59-A6C34878D82A}">
                    <a16:rowId xmlns:a16="http://schemas.microsoft.com/office/drawing/2014/main" val="10002"/>
                  </a:ext>
                </a:extLst>
              </a:tr>
              <a:tr h="1793347">
                <a:tc>
                  <a:txBody>
                    <a:bodyPr/>
                    <a:lstStyle/>
                    <a:p>
                      <a:pPr algn="ctr">
                        <a:lnSpc>
                          <a:spcPts val="6299"/>
                        </a:lnSpc>
                        <a:defRPr/>
                      </a:pPr>
                      <a:r>
                        <a:rPr lang="en-US" sz="3000">
                          <a:solidFill>
                            <a:srgbClr val="0F6B6B"/>
                          </a:solidFill>
                          <a:latin typeface="Montserrat Classic Bold"/>
                        </a:rPr>
                        <a:t>Retail Store Managers</a:t>
                      </a:r>
                      <a:endParaRPr lang="en-US" sz="700"/>
                    </a:p>
                  </a:txBody>
                  <a:tcPr marL="127000" marR="127000" marT="127000" marB="127000" anchor="ctr">
                    <a:lnL w="19050" cap="flat" cmpd="sng" algn="ctr">
                      <a:solidFill>
                        <a:srgbClr val="1B4444"/>
                      </a:solidFill>
                      <a:prstDash val="solid"/>
                      <a:round/>
                      <a:headEnd type="none" w="med" len="med"/>
                      <a:tailEnd type="none" w="med" len="med"/>
                    </a:lnL>
                    <a:lnR w="19050" cap="flat" cmpd="sng" algn="ctr">
                      <a:solidFill>
                        <a:srgbClr val="1B4444"/>
                      </a:solidFill>
                      <a:prstDash val="solid"/>
                      <a:round/>
                      <a:headEnd type="none" w="med" len="med"/>
                      <a:tailEnd type="none" w="med" len="med"/>
                    </a:lnR>
                    <a:lnT w="19050" cap="flat" cmpd="sng" algn="ctr">
                      <a:solidFill>
                        <a:srgbClr val="1B4444"/>
                      </a:solidFill>
                      <a:prstDash val="solid"/>
                      <a:round/>
                      <a:headEnd type="none" w="med" len="med"/>
                      <a:tailEnd type="none" w="med" len="med"/>
                    </a:lnT>
                    <a:lnB w="19050" cap="flat" cmpd="sng" algn="ctr">
                      <a:solidFill>
                        <a:srgbClr val="1B4444"/>
                      </a:solidFill>
                      <a:prstDash val="solid"/>
                      <a:round/>
                      <a:headEnd type="none" w="med" len="med"/>
                      <a:tailEnd type="none" w="med" len="med"/>
                    </a:lnB>
                  </a:tcPr>
                </a:tc>
                <a:tc>
                  <a:txBody>
                    <a:bodyPr/>
                    <a:lstStyle/>
                    <a:p>
                      <a:pPr algn="ctr">
                        <a:lnSpc>
                          <a:spcPts val="6299"/>
                        </a:lnSpc>
                        <a:defRPr/>
                      </a:pPr>
                      <a:r>
                        <a:rPr lang="en-US" sz="3000">
                          <a:solidFill>
                            <a:srgbClr val="0F6B6B"/>
                          </a:solidFill>
                          <a:latin typeface="Montserrat Classic Bold"/>
                        </a:rPr>
                        <a:t>Court Reporter</a:t>
                      </a:r>
                      <a:endParaRPr lang="en-US" sz="700"/>
                    </a:p>
                  </a:txBody>
                  <a:tcPr marL="127000" marR="127000" marT="127000" marB="127000" anchor="ctr">
                    <a:lnL w="19050" cap="flat" cmpd="sng" algn="ctr">
                      <a:solidFill>
                        <a:srgbClr val="1B4444"/>
                      </a:solidFill>
                      <a:prstDash val="solid"/>
                      <a:round/>
                      <a:headEnd type="none" w="med" len="med"/>
                      <a:tailEnd type="none" w="med" len="med"/>
                    </a:lnL>
                    <a:lnR w="19050" cap="flat" cmpd="sng" algn="ctr">
                      <a:solidFill>
                        <a:srgbClr val="1B4444"/>
                      </a:solidFill>
                      <a:prstDash val="solid"/>
                      <a:round/>
                      <a:headEnd type="none" w="med" len="med"/>
                      <a:tailEnd type="none" w="med" len="med"/>
                    </a:lnR>
                    <a:lnT w="19050" cap="flat" cmpd="sng" algn="ctr">
                      <a:solidFill>
                        <a:srgbClr val="1B4444"/>
                      </a:solidFill>
                      <a:prstDash val="solid"/>
                      <a:round/>
                      <a:headEnd type="none" w="med" len="med"/>
                      <a:tailEnd type="none" w="med" len="med"/>
                    </a:lnT>
                    <a:lnB w="19050" cap="flat" cmpd="sng" algn="ctr">
                      <a:solidFill>
                        <a:srgbClr val="1B4444"/>
                      </a:solidFill>
                      <a:prstDash val="solid"/>
                      <a:round/>
                      <a:headEnd type="none" w="med" len="med"/>
                      <a:tailEnd type="none" w="med" len="med"/>
                    </a:lnB>
                    <a:solidFill>
                      <a:srgbClr val="9D7453"/>
                    </a:solidFill>
                  </a:tcPr>
                </a:tc>
                <a:extLst>
                  <a:ext uri="{0D108BD9-81ED-4DB2-BD59-A6C34878D82A}">
                    <a16:rowId xmlns:a16="http://schemas.microsoft.com/office/drawing/2014/main" val="10003"/>
                  </a:ext>
                </a:extLst>
              </a:tr>
            </a:tbl>
          </a:graphicData>
        </a:graphic>
      </p:graphicFrame>
      <p:graphicFrame>
        <p:nvGraphicFramePr>
          <p:cNvPr id="7" name="Table 7"/>
          <p:cNvGraphicFramePr>
            <a:graphicFrameLocks noGrp="1"/>
          </p:cNvGraphicFramePr>
          <p:nvPr/>
        </p:nvGraphicFramePr>
        <p:xfrm>
          <a:off x="495754" y="5135152"/>
          <a:ext cx="3905099" cy="1722848"/>
        </p:xfrm>
        <a:graphic>
          <a:graphicData uri="http://schemas.openxmlformats.org/drawingml/2006/table">
            <a:tbl>
              <a:tblPr/>
              <a:tblGrid>
                <a:gridCol w="3905099">
                  <a:extLst>
                    <a:ext uri="{9D8B030D-6E8A-4147-A177-3AD203B41FA5}">
                      <a16:colId xmlns:a16="http://schemas.microsoft.com/office/drawing/2014/main" val="20000"/>
                    </a:ext>
                  </a:extLst>
                </a:gridCol>
              </a:tblGrid>
              <a:tr h="1722848">
                <a:tc>
                  <a:txBody>
                    <a:bodyPr/>
                    <a:lstStyle/>
                    <a:p>
                      <a:pPr algn="ctr">
                        <a:lnSpc>
                          <a:spcPts val="6859"/>
                        </a:lnSpc>
                        <a:defRPr/>
                      </a:pPr>
                      <a:r>
                        <a:rPr lang="en-US" sz="3300">
                          <a:solidFill>
                            <a:srgbClr val="0F6B6B"/>
                          </a:solidFill>
                          <a:latin typeface="Montserrat Classic Bold"/>
                        </a:rPr>
                        <a:t>Typist</a:t>
                      </a:r>
                      <a:endParaRPr lang="en-US" sz="700"/>
                    </a:p>
                  </a:txBody>
                  <a:tcPr marL="127000" marR="127000" marT="127000" marB="127000" anchor="ctr">
                    <a:lnL w="19050" cap="flat" cmpd="sng" algn="ctr">
                      <a:solidFill>
                        <a:srgbClr val="1B4444"/>
                      </a:solidFill>
                      <a:prstDash val="solid"/>
                      <a:round/>
                      <a:headEnd type="none" w="med" len="med"/>
                      <a:tailEnd type="none" w="med" len="med"/>
                    </a:lnL>
                    <a:lnR w="19050" cap="flat" cmpd="sng" algn="ctr">
                      <a:solidFill>
                        <a:srgbClr val="1B4444"/>
                      </a:solidFill>
                      <a:prstDash val="solid"/>
                      <a:round/>
                      <a:headEnd type="none" w="med" len="med"/>
                      <a:tailEnd type="none" w="med" len="med"/>
                    </a:lnR>
                    <a:lnT w="19050" cap="flat" cmpd="sng" algn="ctr">
                      <a:solidFill>
                        <a:srgbClr val="1B4444"/>
                      </a:solidFill>
                      <a:prstDash val="solid"/>
                      <a:round/>
                      <a:headEnd type="none" w="med" len="med"/>
                      <a:tailEnd type="none" w="med" len="med"/>
                    </a:lnT>
                    <a:lnB w="19050" cap="flat" cmpd="sng" algn="ctr">
                      <a:solidFill>
                        <a:srgbClr val="1B4444"/>
                      </a:solidFill>
                      <a:prstDash val="solid"/>
                      <a:round/>
                      <a:headEnd type="none" w="med" len="med"/>
                      <a:tailEnd type="none" w="med" len="med"/>
                    </a:lnB>
                    <a:solidFill>
                      <a:srgbClr val="9D7453"/>
                    </a:solidFill>
                  </a:tcPr>
                </a:tc>
                <a:extLst>
                  <a:ext uri="{0D108BD9-81ED-4DB2-BD59-A6C34878D82A}">
                    <a16:rowId xmlns:a16="http://schemas.microsoft.com/office/drawing/2014/main" val="10000"/>
                  </a:ext>
                </a:extLst>
              </a:tr>
            </a:tbl>
          </a:graphicData>
        </a:graphic>
      </p:graphicFrame>
      <p:graphicFrame>
        <p:nvGraphicFramePr>
          <p:cNvPr id="8" name="Table 8"/>
          <p:cNvGraphicFramePr>
            <a:graphicFrameLocks noGrp="1"/>
          </p:cNvGraphicFramePr>
          <p:nvPr/>
        </p:nvGraphicFramePr>
        <p:xfrm>
          <a:off x="495754" y="3412304"/>
          <a:ext cx="3905099" cy="1722848"/>
        </p:xfrm>
        <a:graphic>
          <a:graphicData uri="http://schemas.openxmlformats.org/drawingml/2006/table">
            <a:tbl>
              <a:tblPr/>
              <a:tblGrid>
                <a:gridCol w="3905099">
                  <a:extLst>
                    <a:ext uri="{9D8B030D-6E8A-4147-A177-3AD203B41FA5}">
                      <a16:colId xmlns:a16="http://schemas.microsoft.com/office/drawing/2014/main" val="20000"/>
                    </a:ext>
                  </a:extLst>
                </a:gridCol>
              </a:tblGrid>
              <a:tr h="1722848">
                <a:tc>
                  <a:txBody>
                    <a:bodyPr/>
                    <a:lstStyle/>
                    <a:p>
                      <a:pPr algn="ctr">
                        <a:lnSpc>
                          <a:spcPts val="6299"/>
                        </a:lnSpc>
                        <a:defRPr/>
                      </a:pPr>
                      <a:r>
                        <a:rPr lang="en-US" sz="3000">
                          <a:solidFill>
                            <a:srgbClr val="0F6B6B"/>
                          </a:solidFill>
                          <a:latin typeface="Montserrat Classic Bold"/>
                        </a:rPr>
                        <a:t>Secretary</a:t>
                      </a:r>
                      <a:endParaRPr lang="en-US" sz="700"/>
                    </a:p>
                  </a:txBody>
                  <a:tcPr marL="127000" marR="127000" marT="127000" marB="127000" anchor="ctr">
                    <a:lnL w="19050" cap="flat" cmpd="sng" algn="ctr">
                      <a:solidFill>
                        <a:srgbClr val="1B4444"/>
                      </a:solidFill>
                      <a:prstDash val="solid"/>
                      <a:round/>
                      <a:headEnd type="none" w="med" len="med"/>
                      <a:tailEnd type="none" w="med" len="med"/>
                    </a:lnL>
                    <a:lnR w="19050" cap="flat" cmpd="sng" algn="ctr">
                      <a:solidFill>
                        <a:srgbClr val="1B4444"/>
                      </a:solidFill>
                      <a:prstDash val="solid"/>
                      <a:round/>
                      <a:headEnd type="none" w="med" len="med"/>
                      <a:tailEnd type="none" w="med" len="med"/>
                    </a:lnR>
                    <a:lnT w="19050" cap="flat" cmpd="sng" algn="ctr">
                      <a:solidFill>
                        <a:srgbClr val="1B4444"/>
                      </a:solidFill>
                      <a:prstDash val="solid"/>
                      <a:round/>
                      <a:headEnd type="none" w="med" len="med"/>
                      <a:tailEnd type="none" w="med" len="med"/>
                    </a:lnT>
                    <a:lnB w="19050" cap="flat" cmpd="sng" algn="ctr">
                      <a:solidFill>
                        <a:srgbClr val="1B4444"/>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AB426-5B7C-607E-D413-5D2C9495CC0A}"/>
              </a:ext>
            </a:extLst>
          </p:cNvPr>
          <p:cNvSpPr>
            <a:spLocks noGrp="1"/>
          </p:cNvSpPr>
          <p:nvPr>
            <p:ph type="ctrTitle"/>
          </p:nvPr>
        </p:nvSpPr>
        <p:spPr>
          <a:xfrm>
            <a:off x="1527047" y="1975103"/>
            <a:ext cx="5149977" cy="1768221"/>
          </a:xfrm>
        </p:spPr>
        <p:txBody>
          <a:bodyPr/>
          <a:lstStyle/>
          <a:p>
            <a:r>
              <a:rPr lang="en-US" dirty="0"/>
              <a:t>Department English</a:t>
            </a:r>
          </a:p>
        </p:txBody>
      </p:sp>
    </p:spTree>
    <p:extLst>
      <p:ext uri="{BB962C8B-B14F-4D97-AF65-F5344CB8AC3E}">
        <p14:creationId xmlns:p14="http://schemas.microsoft.com/office/powerpoint/2010/main" val="158168931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EC91E4-2DB5-D3C8-F12C-F2E246396FD4}"/>
              </a:ext>
            </a:extLst>
          </p:cNvPr>
          <p:cNvSpPr>
            <a:spLocks noGrp="1"/>
          </p:cNvSpPr>
          <p:nvPr>
            <p:ph type="ctrTitle"/>
          </p:nvPr>
        </p:nvSpPr>
        <p:spPr>
          <a:xfrm>
            <a:off x="894183" y="1290315"/>
            <a:ext cx="10254343" cy="2666222"/>
          </a:xfrm>
        </p:spPr>
        <p:txBody>
          <a:bodyPr>
            <a:normAutofit fontScale="90000"/>
          </a:bodyPr>
          <a:lstStyle/>
          <a:p>
            <a:r>
              <a:rPr lang="en-US" sz="5400">
                <a:solidFill>
                  <a:srgbClr val="C00000"/>
                </a:solidFill>
                <a:latin typeface="Arial Black" panose="020B0A04020102020204" pitchFamily="34" charset="0"/>
              </a:rPr>
              <a:t>PERSONALITY DEVELOPMENT AND COMMUNICATION</a:t>
            </a:r>
            <a:br>
              <a:rPr lang="en-US" sz="5400">
                <a:solidFill>
                  <a:srgbClr val="C00000"/>
                </a:solidFill>
                <a:latin typeface="Arial Black" panose="020B0A04020102020204" pitchFamily="34" charset="0"/>
              </a:rPr>
            </a:br>
            <a:r>
              <a:rPr lang="en-US" sz="3100">
                <a:latin typeface="Arial" pitchFamily="34" charset="0"/>
                <a:cs typeface="Arial" pitchFamily="34" charset="0"/>
              </a:rPr>
              <a:t>Department of English, Daulat Ram College</a:t>
            </a:r>
            <a:endParaRPr lang="en-IN" sz="5400">
              <a:latin typeface="Arial" pitchFamily="34" charset="0"/>
              <a:cs typeface="Arial" pitchFamily="34" charset="0"/>
            </a:endParaRPr>
          </a:p>
        </p:txBody>
      </p:sp>
      <p:sp>
        <p:nvSpPr>
          <p:cNvPr id="7" name="Subtitle 6">
            <a:extLst>
              <a:ext uri="{FF2B5EF4-FFF2-40B4-BE49-F238E27FC236}">
                <a16:creationId xmlns:a16="http://schemas.microsoft.com/office/drawing/2014/main" id="{F219FFFD-8A35-B5FB-0EFF-68822DCA432A}"/>
              </a:ext>
            </a:extLst>
          </p:cNvPr>
          <p:cNvSpPr>
            <a:spLocks noGrp="1"/>
          </p:cNvSpPr>
          <p:nvPr>
            <p:ph type="subTitle" idx="1"/>
          </p:nvPr>
        </p:nvSpPr>
        <p:spPr>
          <a:xfrm>
            <a:off x="1449355" y="460311"/>
            <a:ext cx="9144000" cy="792681"/>
          </a:xfrm>
        </p:spPr>
        <p:txBody>
          <a:bodyPr>
            <a:normAutofit/>
          </a:bodyPr>
          <a:lstStyle/>
          <a:p>
            <a:r>
              <a:rPr lang="en-US" sz="3600">
                <a:latin typeface="Arial Rounded MT Bold" panose="020F0704030504030204" pitchFamily="34" charset="0"/>
              </a:rPr>
              <a:t>Skill Enhancement Course (SEC)</a:t>
            </a:r>
            <a:endParaRPr lang="en-IN" sz="3600">
              <a:latin typeface="Arial Rounded MT Bold" panose="020F0704030504030204" pitchFamily="34" charset="0"/>
            </a:endParaRPr>
          </a:p>
        </p:txBody>
      </p:sp>
      <p:pic>
        <p:nvPicPr>
          <p:cNvPr id="9" name="Picture 8">
            <a:extLst>
              <a:ext uri="{FF2B5EF4-FFF2-40B4-BE49-F238E27FC236}">
                <a16:creationId xmlns:a16="http://schemas.microsoft.com/office/drawing/2014/main" id="{A38B927F-C4E7-4A32-6DA7-74108268CAAD}"/>
              </a:ext>
            </a:extLst>
          </p:cNvPr>
          <p:cNvPicPr>
            <a:picLocks noChangeAspect="1"/>
          </p:cNvPicPr>
          <p:nvPr/>
        </p:nvPicPr>
        <p:blipFill>
          <a:blip r:embed="rId2"/>
          <a:srcRect l="25602" t="20813" r="22234" b="3934"/>
          <a:stretch>
            <a:fillRect/>
          </a:stretch>
        </p:blipFill>
        <p:spPr>
          <a:xfrm>
            <a:off x="4452257" y="4158810"/>
            <a:ext cx="3287485" cy="2512578"/>
          </a:xfrm>
          <a:prstGeom prst="rect">
            <a:avLst/>
          </a:prstGeom>
        </p:spPr>
      </p:pic>
      <p:pic>
        <p:nvPicPr>
          <p:cNvPr id="1030" name="Picture 6" descr="DAULAT RAM COLLEGE">
            <a:extLst>
              <a:ext uri="{FF2B5EF4-FFF2-40B4-BE49-F238E27FC236}">
                <a16:creationId xmlns:a16="http://schemas.microsoft.com/office/drawing/2014/main" id="{513D8B15-FA4C-7D5D-C5FE-2D2A52A056B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91885" y="73449"/>
            <a:ext cx="1235706" cy="119820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aculty Of Law, University Of Delhi Daulat Ram College, PNG, 1500x1411px,  University Of Delhi, Badge, College,">
            <a:extLst>
              <a:ext uri="{FF2B5EF4-FFF2-40B4-BE49-F238E27FC236}">
                <a16:creationId xmlns:a16="http://schemas.microsoft.com/office/drawing/2014/main" id="{DF6170C6-9140-FF53-06CD-11D76864DF4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427257" y="92111"/>
            <a:ext cx="1274479" cy="1198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4803063"/>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F0335-C275-47F2-A973-3B51EF9EBABA}"/>
              </a:ext>
            </a:extLst>
          </p:cNvPr>
          <p:cNvSpPr>
            <a:spLocks noGrp="1"/>
          </p:cNvSpPr>
          <p:nvPr>
            <p:ph type="title"/>
          </p:nvPr>
        </p:nvSpPr>
        <p:spPr>
          <a:xfrm>
            <a:off x="838200" y="346464"/>
            <a:ext cx="10515600" cy="1325563"/>
          </a:xfrm>
        </p:spPr>
        <p:txBody>
          <a:bodyPr>
            <a:normAutofit/>
          </a:bodyPr>
          <a:lstStyle/>
          <a:p>
            <a:pPr algn="ctr"/>
            <a:r>
              <a:rPr lang="en-US" sz="4000" b="1" i="0" u="none" strike="noStrike" baseline="0">
                <a:latin typeface="Stencil" panose="040409050D0802020404" pitchFamily="82" charset="0"/>
              </a:rPr>
              <a:t>CREDIT DISTRIBUTION, ELIGIBILITY AND PRE-REQUISITES OF THE COURSE</a:t>
            </a:r>
            <a:endParaRPr lang="en-IN" sz="8000">
              <a:latin typeface="Stencil" panose="040409050D0802020404" pitchFamily="82" charset="0"/>
            </a:endParaRPr>
          </a:p>
        </p:txBody>
      </p:sp>
      <p:graphicFrame>
        <p:nvGraphicFramePr>
          <p:cNvPr id="5" name="Table 5">
            <a:extLst>
              <a:ext uri="{FF2B5EF4-FFF2-40B4-BE49-F238E27FC236}">
                <a16:creationId xmlns:a16="http://schemas.microsoft.com/office/drawing/2014/main" id="{DAC190C8-484C-2789-DBFD-3CF0849BEA30}"/>
              </a:ext>
            </a:extLst>
          </p:cNvPr>
          <p:cNvGraphicFramePr>
            <a:graphicFrameLocks noGrp="1"/>
          </p:cNvGraphicFramePr>
          <p:nvPr>
            <p:ph idx="1"/>
          </p:nvPr>
        </p:nvGraphicFramePr>
        <p:xfrm>
          <a:off x="940836" y="3281200"/>
          <a:ext cx="10515600" cy="1828800"/>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val="1260957585"/>
                    </a:ext>
                  </a:extLst>
                </a:gridCol>
                <a:gridCol w="2103120">
                  <a:extLst>
                    <a:ext uri="{9D8B030D-6E8A-4147-A177-3AD203B41FA5}">
                      <a16:colId xmlns:a16="http://schemas.microsoft.com/office/drawing/2014/main" val="3248916766"/>
                    </a:ext>
                  </a:extLst>
                </a:gridCol>
                <a:gridCol w="2103120">
                  <a:extLst>
                    <a:ext uri="{9D8B030D-6E8A-4147-A177-3AD203B41FA5}">
                      <a16:colId xmlns:a16="http://schemas.microsoft.com/office/drawing/2014/main" val="2822313569"/>
                    </a:ext>
                  </a:extLst>
                </a:gridCol>
                <a:gridCol w="2103120">
                  <a:extLst>
                    <a:ext uri="{9D8B030D-6E8A-4147-A177-3AD203B41FA5}">
                      <a16:colId xmlns:a16="http://schemas.microsoft.com/office/drawing/2014/main" val="3393267705"/>
                    </a:ext>
                  </a:extLst>
                </a:gridCol>
                <a:gridCol w="2103120">
                  <a:extLst>
                    <a:ext uri="{9D8B030D-6E8A-4147-A177-3AD203B41FA5}">
                      <a16:colId xmlns:a16="http://schemas.microsoft.com/office/drawing/2014/main" val="4217603519"/>
                    </a:ext>
                  </a:extLst>
                </a:gridCol>
              </a:tblGrid>
              <a:tr h="370840">
                <a:tc>
                  <a:txBody>
                    <a:bodyPr/>
                    <a:lstStyle/>
                    <a:p>
                      <a:r>
                        <a:rPr lang="en-US"/>
                        <a:t>Course title &amp; Code</a:t>
                      </a:r>
                      <a:endParaRPr lang="en-IN"/>
                    </a:p>
                  </a:txBody>
                  <a:tcPr/>
                </a:tc>
                <a:tc>
                  <a:txBody>
                    <a:bodyPr/>
                    <a:lstStyle/>
                    <a:p>
                      <a:r>
                        <a:rPr lang="en-US"/>
                        <a:t>Credits</a:t>
                      </a:r>
                      <a:endParaRPr lang="en-IN"/>
                    </a:p>
                  </a:txBody>
                  <a:tcPr/>
                </a:tc>
                <a:tc>
                  <a:txBody>
                    <a:bodyPr/>
                    <a:lstStyle/>
                    <a:p>
                      <a:r>
                        <a:rPr lang="en-US"/>
                        <a:t>Credit distribution of the course</a:t>
                      </a:r>
                      <a:endParaRPr lang="en-IN"/>
                    </a:p>
                  </a:txBody>
                  <a:tcPr/>
                </a:tc>
                <a:tc>
                  <a:txBody>
                    <a:bodyPr/>
                    <a:lstStyle/>
                    <a:p>
                      <a:r>
                        <a:rPr lang="en-US"/>
                        <a:t>Eligibility Criteria</a:t>
                      </a:r>
                      <a:endParaRPr lang="en-IN"/>
                    </a:p>
                  </a:txBody>
                  <a:tcPr/>
                </a:tc>
                <a:tc>
                  <a:txBody>
                    <a:bodyPr/>
                    <a:lstStyle/>
                    <a:p>
                      <a:r>
                        <a:rPr lang="en-US"/>
                        <a:t>Pre-requisite of the course (if any)</a:t>
                      </a:r>
                      <a:endParaRPr lang="en-IN"/>
                    </a:p>
                  </a:txBody>
                  <a:tcPr/>
                </a:tc>
                <a:extLst>
                  <a:ext uri="{0D108BD9-81ED-4DB2-BD59-A6C34878D82A}">
                    <a16:rowId xmlns:a16="http://schemas.microsoft.com/office/drawing/2014/main" val="1916234929"/>
                  </a:ext>
                </a:extLst>
              </a:tr>
              <a:tr h="370840">
                <a:tc>
                  <a:txBody>
                    <a:bodyPr/>
                    <a:lstStyle/>
                    <a:p>
                      <a:r>
                        <a:rPr lang="en-US"/>
                        <a:t>Personality Development and Communication</a:t>
                      </a:r>
                      <a:endParaRPr lang="en-IN"/>
                    </a:p>
                  </a:txBody>
                  <a:tcPr/>
                </a:tc>
                <a:tc>
                  <a:txBody>
                    <a:bodyPr/>
                    <a:lstStyle/>
                    <a:p>
                      <a:pPr algn="ctr"/>
                      <a:r>
                        <a:rPr lang="en-US"/>
                        <a:t>2</a:t>
                      </a:r>
                      <a:endParaRPr lang="en-IN"/>
                    </a:p>
                  </a:txBody>
                  <a:tcPr/>
                </a:tc>
                <a:tc>
                  <a:txBody>
                    <a:bodyPr/>
                    <a:lstStyle/>
                    <a:p>
                      <a:r>
                        <a:rPr lang="en-US"/>
                        <a:t>Lecture- 1</a:t>
                      </a:r>
                    </a:p>
                    <a:p>
                      <a:r>
                        <a:rPr lang="en-US"/>
                        <a:t>Practical- 1</a:t>
                      </a:r>
                    </a:p>
                    <a:p>
                      <a:r>
                        <a:rPr lang="en-US"/>
                        <a:t>Tutorial- 0</a:t>
                      </a:r>
                      <a:endParaRPr lang="en-IN"/>
                    </a:p>
                  </a:txBody>
                  <a:tcPr/>
                </a:tc>
                <a:tc>
                  <a:txBody>
                    <a:bodyPr/>
                    <a:lstStyle/>
                    <a:p>
                      <a:pPr algn="ctr"/>
                      <a:r>
                        <a:rPr lang="en-US"/>
                        <a:t>Class XII</a:t>
                      </a:r>
                      <a:endParaRPr lang="en-IN"/>
                    </a:p>
                  </a:txBody>
                  <a:tcPr/>
                </a:tc>
                <a:tc>
                  <a:txBody>
                    <a:bodyPr/>
                    <a:lstStyle/>
                    <a:p>
                      <a:pPr algn="ctr"/>
                      <a:r>
                        <a:rPr lang="en-US"/>
                        <a:t>NA</a:t>
                      </a:r>
                      <a:endParaRPr lang="en-IN"/>
                    </a:p>
                  </a:txBody>
                  <a:tcPr/>
                </a:tc>
                <a:extLst>
                  <a:ext uri="{0D108BD9-81ED-4DB2-BD59-A6C34878D82A}">
                    <a16:rowId xmlns:a16="http://schemas.microsoft.com/office/drawing/2014/main" val="3962470949"/>
                  </a:ext>
                </a:extLst>
              </a:tr>
            </a:tbl>
          </a:graphicData>
        </a:graphic>
      </p:graphicFrame>
    </p:spTree>
    <p:extLst>
      <p:ext uri="{BB962C8B-B14F-4D97-AF65-F5344CB8AC3E}">
        <p14:creationId xmlns:p14="http://schemas.microsoft.com/office/powerpoint/2010/main" val="3985845503"/>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ontent Placeholder 14">
            <a:extLst>
              <a:ext uri="{FF2B5EF4-FFF2-40B4-BE49-F238E27FC236}">
                <a16:creationId xmlns:a16="http://schemas.microsoft.com/office/drawing/2014/main" id="{B6A0D509-C435-A71A-8D2E-61963067D69E}"/>
              </a:ext>
            </a:extLst>
          </p:cNvPr>
          <p:cNvGraphicFramePr>
            <a:graphicFrameLocks noGrp="1"/>
          </p:cNvGraphicFramePr>
          <p:nvPr>
            <p:ph idx="1"/>
          </p:nvPr>
        </p:nvGraphicFramePr>
        <p:xfrm>
          <a:off x="838200" y="746449"/>
          <a:ext cx="10515600" cy="54305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00242460"/>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9A784-BD6F-2D24-33C2-FB644B5A006C}"/>
              </a:ext>
            </a:extLst>
          </p:cNvPr>
          <p:cNvSpPr>
            <a:spLocks noGrp="1"/>
          </p:cNvSpPr>
          <p:nvPr>
            <p:ph type="title"/>
          </p:nvPr>
        </p:nvSpPr>
        <p:spPr/>
        <p:txBody>
          <a:bodyPr/>
          <a:lstStyle/>
          <a:p>
            <a:pPr algn="ctr"/>
            <a:r>
              <a:rPr lang="en-US">
                <a:latin typeface="Stencil" panose="040409050D0802020404" pitchFamily="82" charset="0"/>
              </a:rPr>
              <a:t>Course Contents</a:t>
            </a:r>
            <a:endParaRPr lang="en-IN">
              <a:latin typeface="Stencil" panose="040409050D0802020404" pitchFamily="82" charset="0"/>
            </a:endParaRPr>
          </a:p>
        </p:txBody>
      </p:sp>
      <p:sp>
        <p:nvSpPr>
          <p:cNvPr id="3" name="Content Placeholder 2">
            <a:extLst>
              <a:ext uri="{FF2B5EF4-FFF2-40B4-BE49-F238E27FC236}">
                <a16:creationId xmlns:a16="http://schemas.microsoft.com/office/drawing/2014/main" id="{D4B67ECB-79C3-623F-79E4-93B8505A284B}"/>
              </a:ext>
            </a:extLst>
          </p:cNvPr>
          <p:cNvSpPr>
            <a:spLocks noGrp="1"/>
          </p:cNvSpPr>
          <p:nvPr>
            <p:ph sz="half" idx="1"/>
          </p:nvPr>
        </p:nvSpPr>
        <p:spPr/>
        <p:txBody>
          <a:bodyPr>
            <a:normAutofit fontScale="92500" lnSpcReduction="10000"/>
          </a:bodyPr>
          <a:lstStyle/>
          <a:p>
            <a:pPr marL="0" indent="0" algn="ctr">
              <a:buNone/>
            </a:pPr>
            <a:r>
              <a:rPr lang="en-US" sz="3000" b="1"/>
              <a:t>Unit 1</a:t>
            </a:r>
          </a:p>
          <a:p>
            <a:r>
              <a:rPr lang="en-US"/>
              <a:t>Introduction</a:t>
            </a:r>
          </a:p>
          <a:p>
            <a:r>
              <a:rPr lang="en-US"/>
              <a:t>Communication- Need, Process, and Types</a:t>
            </a:r>
          </a:p>
          <a:p>
            <a:r>
              <a:rPr lang="en-US"/>
              <a:t>Business letter writing</a:t>
            </a:r>
          </a:p>
          <a:p>
            <a:r>
              <a:rPr lang="en-US"/>
              <a:t>Silence as a mode of communication</a:t>
            </a:r>
          </a:p>
          <a:p>
            <a:r>
              <a:rPr lang="en-US"/>
              <a:t>Communication through questionnaire</a:t>
            </a:r>
            <a:endParaRPr lang="en-IN"/>
          </a:p>
        </p:txBody>
      </p:sp>
      <p:sp>
        <p:nvSpPr>
          <p:cNvPr id="4" name="Content Placeholder 3">
            <a:extLst>
              <a:ext uri="{FF2B5EF4-FFF2-40B4-BE49-F238E27FC236}">
                <a16:creationId xmlns:a16="http://schemas.microsoft.com/office/drawing/2014/main" id="{391E1155-02D7-96D2-20B8-9B38A796F495}"/>
              </a:ext>
            </a:extLst>
          </p:cNvPr>
          <p:cNvSpPr>
            <a:spLocks noGrp="1"/>
          </p:cNvSpPr>
          <p:nvPr>
            <p:ph sz="half" idx="2"/>
          </p:nvPr>
        </p:nvSpPr>
        <p:spPr/>
        <p:txBody>
          <a:bodyPr>
            <a:normAutofit fontScale="92500" lnSpcReduction="10000"/>
          </a:bodyPr>
          <a:lstStyle/>
          <a:p>
            <a:pPr marL="0" indent="0" algn="ctr">
              <a:buNone/>
            </a:pPr>
            <a:r>
              <a:rPr lang="en-US" sz="3000" b="1"/>
              <a:t>Unit 2</a:t>
            </a:r>
          </a:p>
          <a:p>
            <a:r>
              <a:rPr lang="en-US"/>
              <a:t>Business Cases and Presentations</a:t>
            </a:r>
          </a:p>
          <a:p>
            <a:r>
              <a:rPr lang="en-US"/>
              <a:t>Letter Writing</a:t>
            </a:r>
          </a:p>
          <a:p>
            <a:r>
              <a:rPr lang="en-US"/>
              <a:t>Circulars and Memos</a:t>
            </a:r>
          </a:p>
          <a:p>
            <a:r>
              <a:rPr lang="en-US"/>
              <a:t>Report writing</a:t>
            </a:r>
          </a:p>
          <a:p>
            <a:r>
              <a:rPr lang="en-US"/>
              <a:t>Use of audio-visual aids</a:t>
            </a:r>
            <a:endParaRPr lang="en-IN"/>
          </a:p>
        </p:txBody>
      </p:sp>
    </p:spTree>
    <p:extLst>
      <p:ext uri="{BB962C8B-B14F-4D97-AF65-F5344CB8AC3E}">
        <p14:creationId xmlns:p14="http://schemas.microsoft.com/office/powerpoint/2010/main" val="1215315078"/>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4B6B2A-0AB3-CA67-F04D-6BD671B7C099}"/>
              </a:ext>
            </a:extLst>
          </p:cNvPr>
          <p:cNvSpPr>
            <a:spLocks noGrp="1"/>
          </p:cNvSpPr>
          <p:nvPr>
            <p:ph sz="half" idx="1"/>
          </p:nvPr>
        </p:nvSpPr>
        <p:spPr>
          <a:xfrm>
            <a:off x="1287624" y="709127"/>
            <a:ext cx="4804859" cy="5477069"/>
          </a:xfrm>
        </p:spPr>
        <p:txBody>
          <a:bodyPr>
            <a:normAutofit/>
          </a:bodyPr>
          <a:lstStyle/>
          <a:p>
            <a:pPr marL="0" indent="0" algn="ctr">
              <a:buNone/>
            </a:pPr>
            <a:r>
              <a:rPr lang="en-US" sz="3200" b="1"/>
              <a:t>Unit 3</a:t>
            </a:r>
          </a:p>
          <a:p>
            <a:r>
              <a:rPr lang="en-US" sz="2200"/>
              <a:t>Barriers to Communication</a:t>
            </a:r>
          </a:p>
          <a:p>
            <a:r>
              <a:rPr lang="en-US" sz="2200"/>
              <a:t>Non-verbal communication</a:t>
            </a:r>
            <a:r>
              <a:rPr lang="en-IN" sz="2200"/>
              <a:t>- Body language, body posture, gestures, value of time.</a:t>
            </a:r>
          </a:p>
          <a:p>
            <a:r>
              <a:rPr lang="en-IN" sz="2200"/>
              <a:t>Listening skills</a:t>
            </a:r>
          </a:p>
          <a:p>
            <a:r>
              <a:rPr lang="en-IN" sz="2200"/>
              <a:t>Emotional Intelligence</a:t>
            </a:r>
          </a:p>
          <a:p>
            <a:r>
              <a:rPr lang="en-IN" sz="2200"/>
              <a:t>Leadership skills, teamwork, and team building</a:t>
            </a:r>
          </a:p>
          <a:p>
            <a:r>
              <a:rPr lang="en-IN" sz="2200"/>
              <a:t>Conflict Management </a:t>
            </a:r>
            <a:endParaRPr lang="en-US" sz="2200"/>
          </a:p>
        </p:txBody>
      </p:sp>
      <p:sp>
        <p:nvSpPr>
          <p:cNvPr id="4" name="Content Placeholder 3">
            <a:extLst>
              <a:ext uri="{FF2B5EF4-FFF2-40B4-BE49-F238E27FC236}">
                <a16:creationId xmlns:a16="http://schemas.microsoft.com/office/drawing/2014/main" id="{5D635E86-FE96-E146-EEB4-2A8549C8A319}"/>
              </a:ext>
            </a:extLst>
          </p:cNvPr>
          <p:cNvSpPr>
            <a:spLocks noGrp="1"/>
          </p:cNvSpPr>
          <p:nvPr>
            <p:ph sz="half" idx="2"/>
          </p:nvPr>
        </p:nvSpPr>
        <p:spPr>
          <a:xfrm>
            <a:off x="6092483" y="709128"/>
            <a:ext cx="4966439" cy="5365102"/>
          </a:xfrm>
        </p:spPr>
        <p:txBody>
          <a:bodyPr>
            <a:normAutofit/>
          </a:bodyPr>
          <a:lstStyle/>
          <a:p>
            <a:pPr marL="0" indent="0" algn="ctr">
              <a:buNone/>
            </a:pPr>
            <a:r>
              <a:rPr lang="en-US" sz="3200" b="1"/>
              <a:t>Unit 4</a:t>
            </a:r>
          </a:p>
          <a:p>
            <a:r>
              <a:rPr lang="en-US"/>
              <a:t>Negotiation skills</a:t>
            </a:r>
          </a:p>
          <a:p>
            <a:r>
              <a:rPr lang="en-US"/>
              <a:t>Selling skills</a:t>
            </a:r>
            <a:endParaRPr lang="en-IN"/>
          </a:p>
        </p:txBody>
      </p:sp>
    </p:spTree>
    <p:extLst>
      <p:ext uri="{BB962C8B-B14F-4D97-AF65-F5344CB8AC3E}">
        <p14:creationId xmlns:p14="http://schemas.microsoft.com/office/powerpoint/2010/main" val="3743705268"/>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4C4ED744-591E-48D2-9BC7-0D28A63B1909}"/>
              </a:ext>
            </a:extLst>
          </p:cNvPr>
          <p:cNvGraphicFramePr>
            <a:graphicFrameLocks noGrp="1"/>
          </p:cNvGraphicFramePr>
          <p:nvPr>
            <p:ph idx="1"/>
          </p:nvPr>
        </p:nvGraphicFramePr>
        <p:xfrm>
          <a:off x="838200" y="379379"/>
          <a:ext cx="10515600" cy="58254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956308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158A0B-1A48-45B1-AD42-B4DD6B74C0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033968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3AC2A-A05A-9D0E-5863-7726406F1BCB}"/>
              </a:ext>
            </a:extLst>
          </p:cNvPr>
          <p:cNvSpPr>
            <a:spLocks noGrp="1"/>
          </p:cNvSpPr>
          <p:nvPr>
            <p:ph type="title"/>
          </p:nvPr>
        </p:nvSpPr>
        <p:spPr>
          <a:xfrm>
            <a:off x="744894" y="466531"/>
            <a:ext cx="10515600" cy="869593"/>
          </a:xfrm>
        </p:spPr>
        <p:txBody>
          <a:bodyPr/>
          <a:lstStyle/>
          <a:p>
            <a:pPr algn="ctr"/>
            <a:r>
              <a:rPr lang="en-US">
                <a:latin typeface="Stencil" panose="040409050D0802020404" pitchFamily="82" charset="0"/>
              </a:rPr>
              <a:t>RESULTS</a:t>
            </a:r>
            <a:endParaRPr lang="en-IN">
              <a:latin typeface="Stencil" panose="040409050D0802020404" pitchFamily="82" charset="0"/>
            </a:endParaRPr>
          </a:p>
        </p:txBody>
      </p:sp>
      <p:sp>
        <p:nvSpPr>
          <p:cNvPr id="4" name="Rectangle 3">
            <a:extLst>
              <a:ext uri="{FF2B5EF4-FFF2-40B4-BE49-F238E27FC236}">
                <a16:creationId xmlns:a16="http://schemas.microsoft.com/office/drawing/2014/main" id="{D36880B8-3DC4-5600-6ECF-063D185899A3}"/>
              </a:ext>
            </a:extLst>
          </p:cNvPr>
          <p:cNvSpPr/>
          <p:nvPr/>
        </p:nvSpPr>
        <p:spPr>
          <a:xfrm>
            <a:off x="3368351" y="1342670"/>
            <a:ext cx="5103845" cy="471289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rgbClr val="FFFFFF"/>
                </a:solidFill>
                <a:latin typeface="Rockwell" panose="02060603020205020403"/>
                <a:ea typeface="+mn-ea"/>
                <a:cs typeface="+mn-cs"/>
              </a:defRPr>
            </a:lvl1pPr>
            <a:lvl2pPr marL="457200" algn="l" defTabSz="457200" rtl="0" eaLnBrk="1" latinLnBrk="0" hangingPunct="1">
              <a:defRPr sz="1800" kern="1200">
                <a:solidFill>
                  <a:srgbClr val="FFFFFF"/>
                </a:solidFill>
                <a:latin typeface="Rockwell" panose="02060603020205020403"/>
                <a:ea typeface="+mn-ea"/>
                <a:cs typeface="+mn-cs"/>
              </a:defRPr>
            </a:lvl2pPr>
            <a:lvl3pPr marL="914400" algn="l" defTabSz="457200" rtl="0" eaLnBrk="1" latinLnBrk="0" hangingPunct="1">
              <a:defRPr sz="1800" kern="1200">
                <a:solidFill>
                  <a:srgbClr val="FFFFFF"/>
                </a:solidFill>
                <a:latin typeface="Rockwell" panose="02060603020205020403"/>
                <a:ea typeface="+mn-ea"/>
                <a:cs typeface="+mn-cs"/>
              </a:defRPr>
            </a:lvl3pPr>
            <a:lvl4pPr marL="1371600" algn="l" defTabSz="457200" rtl="0" eaLnBrk="1" latinLnBrk="0" hangingPunct="1">
              <a:defRPr sz="1800" kern="1200">
                <a:solidFill>
                  <a:srgbClr val="FFFFFF"/>
                </a:solidFill>
                <a:latin typeface="Rockwell" panose="02060603020205020403"/>
                <a:ea typeface="+mn-ea"/>
                <a:cs typeface="+mn-cs"/>
              </a:defRPr>
            </a:lvl4pPr>
            <a:lvl5pPr marL="1828800" algn="l" defTabSz="457200" rtl="0" eaLnBrk="1" latinLnBrk="0" hangingPunct="1">
              <a:defRPr sz="1800" kern="1200">
                <a:solidFill>
                  <a:srgbClr val="FFFFFF"/>
                </a:solidFill>
                <a:latin typeface="Rockwell" panose="02060603020205020403"/>
                <a:ea typeface="+mn-ea"/>
                <a:cs typeface="+mn-cs"/>
              </a:defRPr>
            </a:lvl5pPr>
            <a:lvl6pPr marL="2286000" algn="l" defTabSz="457200" rtl="0" eaLnBrk="1" latinLnBrk="0" hangingPunct="1">
              <a:defRPr sz="1800" kern="1200">
                <a:solidFill>
                  <a:srgbClr val="FFFFFF"/>
                </a:solidFill>
                <a:latin typeface="Rockwell" panose="02060603020205020403"/>
                <a:ea typeface="+mn-ea"/>
                <a:cs typeface="+mn-cs"/>
              </a:defRPr>
            </a:lvl6pPr>
            <a:lvl7pPr marL="2743200" algn="l" defTabSz="457200" rtl="0" eaLnBrk="1" latinLnBrk="0" hangingPunct="1">
              <a:defRPr sz="1800" kern="1200">
                <a:solidFill>
                  <a:srgbClr val="FFFFFF"/>
                </a:solidFill>
                <a:latin typeface="Rockwell" panose="02060603020205020403"/>
                <a:ea typeface="+mn-ea"/>
                <a:cs typeface="+mn-cs"/>
              </a:defRPr>
            </a:lvl7pPr>
            <a:lvl8pPr marL="3200400" algn="l" defTabSz="457200" rtl="0" eaLnBrk="1" latinLnBrk="0" hangingPunct="1">
              <a:defRPr sz="1800" kern="1200">
                <a:solidFill>
                  <a:srgbClr val="FFFFFF"/>
                </a:solidFill>
                <a:latin typeface="Rockwell" panose="02060603020205020403"/>
                <a:ea typeface="+mn-ea"/>
                <a:cs typeface="+mn-cs"/>
              </a:defRPr>
            </a:lvl8pPr>
            <a:lvl9pPr marL="3657600" algn="l" defTabSz="457200" rtl="0" eaLnBrk="1" latinLnBrk="0" hangingPunct="1">
              <a:defRPr sz="1800" kern="1200">
                <a:solidFill>
                  <a:srgbClr val="FFFFFF"/>
                </a:solidFill>
                <a:latin typeface="Rockwell" panose="02060603020205020403"/>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Rockwell" panose="02060603020205020403"/>
              <a:cs typeface="Arial"/>
            </a:endParaRPr>
          </a:p>
        </p:txBody>
      </p:sp>
      <p:pic>
        <p:nvPicPr>
          <p:cNvPr id="2050" name="Picture 2" descr="Best Personality Development Classes in Ahmedabad | Personality Development  Courses">
            <a:extLst>
              <a:ext uri="{FF2B5EF4-FFF2-40B4-BE49-F238E27FC236}">
                <a16:creationId xmlns:a16="http://schemas.microsoft.com/office/drawing/2014/main" id="{A9C60F7C-D452-1B6A-02DD-24F24A15822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563823" y="1349215"/>
            <a:ext cx="4712899" cy="4712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6168279"/>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subTitle" idx="1"/>
          </p:nvPr>
        </p:nvSpPr>
        <p:spPr>
          <a:xfrm>
            <a:off x="0" y="0"/>
            <a:ext cx="12192000" cy="6858000"/>
          </a:xfrm>
          <a:prstGeom prst="rect">
            <a:avLst/>
          </a:prstGeom>
        </p:spPr>
        <p:txBody>
          <a:bodyPr spcFirstLastPara="1" wrap="square" lIns="91425" tIns="91425" rIns="91425" bIns="91425" anchor="t" anchorCtr="0">
            <a:normAutofit/>
          </a:bodyPr>
          <a:lstStyle/>
          <a:p>
            <a:pPr marL="0" lvl="0" indent="0" algn="ctr" rtl="0">
              <a:spcBef>
                <a:spcPct val="0"/>
              </a:spcBef>
              <a:spcAft>
                <a:spcPct val="0"/>
              </a:spcAft>
              <a:buNone/>
            </a:pPr>
            <a:endParaRPr/>
          </a:p>
        </p:txBody>
      </p:sp>
      <p:pic>
        <p:nvPicPr>
          <p:cNvPr id="55" name="Google Shape;55;p13"/>
          <p:cNvPicPr preferRelativeResize="0"/>
          <p:nvPr/>
        </p:nvPicPr>
        <p:blipFill>
          <a:blip r:embed="rId3">
            <a:alphaModFix amt="32000"/>
          </a:blip>
          <a:stretch>
            <a:fillRect/>
          </a:stretch>
        </p:blipFill>
        <p:spPr>
          <a:xfrm>
            <a:off x="0" y="0"/>
            <a:ext cx="12192000" cy="6858002"/>
          </a:xfrm>
          <a:prstGeom prst="rect">
            <a:avLst/>
          </a:prstGeom>
          <a:noFill/>
          <a:ln>
            <a:noFill/>
          </a:ln>
        </p:spPr>
      </p:pic>
      <p:sp>
        <p:nvSpPr>
          <p:cNvPr id="56" name="Google Shape;56;p13"/>
          <p:cNvSpPr txBox="1"/>
          <p:nvPr/>
        </p:nvSpPr>
        <p:spPr>
          <a:xfrm>
            <a:off x="0" y="0"/>
            <a:ext cx="12192000" cy="5329600"/>
          </a:xfrm>
          <a:prstGeom prst="rect">
            <a:avLst/>
          </a:prstGeom>
          <a:noFill/>
          <a:ln w="9525" cap="flat" cmpd="sng">
            <a:solidFill>
              <a:srgbClr val="FF9900"/>
            </a:solidFill>
            <a:prstDash val="solid"/>
            <a:round/>
            <a:headEnd type="none" w="sm" len="sm"/>
            <a:tailEnd type="none" w="sm" len="sm"/>
          </a:ln>
        </p:spPr>
        <p:txBody>
          <a:bodyPr spcFirstLastPara="1" wrap="square" lIns="121900" tIns="121900" rIns="121900" bIns="12190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tabLst/>
              <a:defRPr/>
            </a:pPr>
            <a:endParaRPr kumimoji="0" sz="2267" b="0" i="0" u="none" strike="noStrike" kern="120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ct val="0"/>
              </a:spcBef>
              <a:spcAft>
                <a:spcPct val="0"/>
              </a:spcAft>
              <a:buClr>
                <a:srgbClr val="000000"/>
              </a:buClr>
              <a:buSzTx/>
              <a:buFont typeface="Arial"/>
              <a:buNone/>
              <a:tabLst/>
              <a:defRPr/>
            </a:pPr>
            <a:endParaRPr kumimoji="0" sz="2267" b="0" i="0" u="none" strike="noStrike" kern="120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ct val="0"/>
              </a:spcBef>
              <a:spcAft>
                <a:spcPct val="0"/>
              </a:spcAft>
              <a:buClr>
                <a:srgbClr val="000000"/>
              </a:buClr>
              <a:buSzTx/>
              <a:buFont typeface="Arial"/>
              <a:buNone/>
              <a:tabLst/>
              <a:defRPr/>
            </a:pPr>
            <a:r>
              <a:rPr kumimoji="0" lang="en" sz="3867" b="1" i="0" u="none" strike="noStrike" kern="1200" cap="none" spc="0" normalizeH="0" baseline="0" noProof="0">
                <a:ln>
                  <a:noFill/>
                </a:ln>
                <a:solidFill>
                  <a:srgbClr val="45818E"/>
                </a:solidFill>
                <a:effectLst/>
                <a:uLnTx/>
                <a:uFillTx/>
                <a:latin typeface="Arial"/>
                <a:cs typeface="Arial"/>
                <a:sym typeface="Arial"/>
              </a:rPr>
              <a:t>Skill Enhancement Course</a:t>
            </a:r>
            <a:endParaRPr kumimoji="0" sz="3867" b="1" i="0" u="none" strike="noStrike" kern="1200" cap="none" spc="0" normalizeH="0" baseline="0" noProof="0">
              <a:ln>
                <a:noFill/>
              </a:ln>
              <a:solidFill>
                <a:srgbClr val="45818E"/>
              </a:solidFill>
              <a:effectLst/>
              <a:uLnTx/>
              <a:uFillTx/>
              <a:latin typeface="Arial"/>
              <a:cs typeface="Arial"/>
              <a:sym typeface="Arial"/>
            </a:endParaRPr>
          </a:p>
          <a:p>
            <a:pPr marL="0" marR="0" lvl="0" indent="0" algn="l" defTabSz="914400" rtl="0" eaLnBrk="1" fontAlgn="auto" latinLnBrk="0" hangingPunct="1">
              <a:lnSpc>
                <a:spcPct val="100000"/>
              </a:lnSpc>
              <a:spcBef>
                <a:spcPct val="0"/>
              </a:spcBef>
              <a:spcAft>
                <a:spcPct val="0"/>
              </a:spcAft>
              <a:buClr>
                <a:srgbClr val="000000"/>
              </a:buClr>
              <a:buSzTx/>
              <a:buFont typeface="Arial"/>
              <a:buNone/>
              <a:tabLst/>
              <a:defRPr/>
            </a:pPr>
            <a:endParaRPr kumimoji="0" sz="2267" b="1" i="0" u="none" strike="noStrike" kern="1200" cap="none" spc="0" normalizeH="0" baseline="0" noProof="0">
              <a:ln>
                <a:noFill/>
              </a:ln>
              <a:solidFill>
                <a:srgbClr val="45818E"/>
              </a:solidFill>
              <a:effectLst/>
              <a:uLnTx/>
              <a:uFillTx/>
              <a:latin typeface="Arial"/>
              <a:cs typeface="Arial"/>
              <a:sym typeface="Arial"/>
            </a:endParaRPr>
          </a:p>
          <a:p>
            <a:pPr marL="0" marR="0" lvl="0" indent="0" algn="ctr" defTabSz="914400" rtl="0" eaLnBrk="1" fontAlgn="auto" latinLnBrk="0" hangingPunct="1">
              <a:lnSpc>
                <a:spcPct val="100000"/>
              </a:lnSpc>
              <a:spcBef>
                <a:spcPct val="0"/>
              </a:spcBef>
              <a:spcAft>
                <a:spcPct val="0"/>
              </a:spcAft>
              <a:buClr>
                <a:srgbClr val="000000"/>
              </a:buClr>
              <a:buSzTx/>
              <a:buFont typeface="Arial"/>
              <a:buNone/>
              <a:tabLst/>
              <a:defRPr/>
            </a:pPr>
            <a:r>
              <a:rPr kumimoji="0" lang="en" sz="4933" b="1" i="0" u="none" strike="noStrike" kern="1200" cap="none" spc="0" normalizeH="0" baseline="0" noProof="0">
                <a:ln>
                  <a:noFill/>
                </a:ln>
                <a:solidFill>
                  <a:srgbClr val="45818E"/>
                </a:solidFill>
                <a:effectLst/>
                <a:uLnTx/>
                <a:uFillTx/>
                <a:latin typeface="Arial"/>
                <a:cs typeface="Arial"/>
                <a:sym typeface="Arial"/>
              </a:rPr>
              <a:t>Visual Communication and Photography</a:t>
            </a:r>
            <a:endParaRPr kumimoji="0" sz="4933" b="1" i="0" u="none" strike="noStrike" kern="1200" cap="none" spc="0" normalizeH="0" baseline="0" noProof="0">
              <a:ln>
                <a:noFill/>
              </a:ln>
              <a:solidFill>
                <a:srgbClr val="45818E"/>
              </a:solidFill>
              <a:effectLst/>
              <a:uLnTx/>
              <a:uFillTx/>
              <a:latin typeface="Arial"/>
              <a:cs typeface="Arial"/>
              <a:sym typeface="Arial"/>
            </a:endParaRPr>
          </a:p>
          <a:p>
            <a:pPr marL="0" marR="0" lvl="0" indent="0" algn="l" defTabSz="914400" rtl="0" eaLnBrk="1" fontAlgn="auto" latinLnBrk="0" hangingPunct="1">
              <a:lnSpc>
                <a:spcPct val="100000"/>
              </a:lnSpc>
              <a:spcBef>
                <a:spcPct val="0"/>
              </a:spcBef>
              <a:spcAft>
                <a:spcPct val="0"/>
              </a:spcAft>
              <a:buClr>
                <a:srgbClr val="000000"/>
              </a:buClr>
              <a:buSzTx/>
              <a:buFont typeface="Arial"/>
              <a:buNone/>
              <a:tabLst/>
              <a:defRPr/>
            </a:pPr>
            <a:endParaRPr kumimoji="0" sz="2267" b="0" i="0" u="none" strike="noStrike" kern="120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ct val="0"/>
              </a:spcBef>
              <a:spcAft>
                <a:spcPct val="0"/>
              </a:spcAft>
              <a:buClr>
                <a:srgbClr val="000000"/>
              </a:buClr>
              <a:buSzTx/>
              <a:buFont typeface="Arial"/>
              <a:buNone/>
              <a:tabLst/>
              <a:defRPr/>
            </a:pPr>
            <a:endParaRPr kumimoji="0" sz="2267" b="0" i="0" u="none" strike="noStrike" kern="120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ct val="0"/>
              </a:spcBef>
              <a:spcAft>
                <a:spcPct val="0"/>
              </a:spcAft>
              <a:buClr>
                <a:srgbClr val="000000"/>
              </a:buClr>
              <a:buSzTx/>
              <a:buFont typeface="Arial"/>
              <a:buNone/>
              <a:tabLst/>
              <a:defRPr/>
            </a:pPr>
            <a:r>
              <a:rPr kumimoji="0" lang="en" sz="2667" b="1" i="0" u="none" strike="noStrike" kern="1200" cap="none" spc="0" normalizeH="0" baseline="0" noProof="0">
                <a:ln>
                  <a:noFill/>
                </a:ln>
                <a:solidFill>
                  <a:srgbClr val="CC4125"/>
                </a:solidFill>
                <a:effectLst/>
                <a:uLnTx/>
                <a:uFillTx/>
                <a:latin typeface="Arial"/>
                <a:cs typeface="Arial"/>
                <a:sym typeface="Arial"/>
              </a:rPr>
              <a:t>Department of English</a:t>
            </a:r>
            <a:endParaRPr kumimoji="0" sz="2667" b="1" i="0" u="none" strike="noStrike" kern="1200" cap="none" spc="0" normalizeH="0" baseline="0" noProof="0">
              <a:ln>
                <a:noFill/>
              </a:ln>
              <a:solidFill>
                <a:srgbClr val="CC4125"/>
              </a:solidFill>
              <a:effectLst/>
              <a:uLnTx/>
              <a:uFillTx/>
              <a:latin typeface="Arial"/>
              <a:cs typeface="Arial"/>
              <a:sym typeface="Arial"/>
            </a:endParaRPr>
          </a:p>
          <a:p>
            <a:pPr marL="0" marR="0" lvl="0" indent="0" algn="ctr" defTabSz="914400" rtl="0" eaLnBrk="1" fontAlgn="auto" latinLnBrk="0" hangingPunct="1">
              <a:lnSpc>
                <a:spcPct val="100000"/>
              </a:lnSpc>
              <a:spcBef>
                <a:spcPct val="0"/>
              </a:spcBef>
              <a:spcAft>
                <a:spcPct val="0"/>
              </a:spcAft>
              <a:buClr>
                <a:srgbClr val="000000"/>
              </a:buClr>
              <a:buSzTx/>
              <a:buFont typeface="Arial"/>
              <a:buNone/>
              <a:tabLst/>
              <a:defRPr/>
            </a:pPr>
            <a:r>
              <a:rPr kumimoji="0" lang="en" sz="2667" b="1" i="0" u="none" strike="noStrike" kern="1200" cap="none" spc="0" normalizeH="0" baseline="0" noProof="0">
                <a:ln>
                  <a:noFill/>
                </a:ln>
                <a:solidFill>
                  <a:srgbClr val="CC4125"/>
                </a:solidFill>
                <a:effectLst/>
                <a:uLnTx/>
                <a:uFillTx/>
                <a:latin typeface="Arial"/>
                <a:cs typeface="Arial"/>
                <a:sym typeface="Arial"/>
              </a:rPr>
              <a:t>Daulat Ram College</a:t>
            </a:r>
            <a:endParaRPr kumimoji="0" sz="2667" b="1" i="0" u="none" strike="noStrike" kern="1200" cap="none" spc="0" normalizeH="0" baseline="0" noProof="0">
              <a:ln>
                <a:noFill/>
              </a:ln>
              <a:solidFill>
                <a:srgbClr val="CC4125"/>
              </a:solidFill>
              <a:effectLst/>
              <a:uLnTx/>
              <a:uFillTx/>
              <a:latin typeface="Arial"/>
              <a:cs typeface="Arial"/>
              <a:sym typeface="Arial"/>
            </a:endParaRPr>
          </a:p>
          <a:p>
            <a:pPr marL="0" marR="0" lvl="0" indent="0" algn="ctr" defTabSz="914400" rtl="0" eaLnBrk="1" fontAlgn="auto" latinLnBrk="0" hangingPunct="1">
              <a:lnSpc>
                <a:spcPct val="100000"/>
              </a:lnSpc>
              <a:spcBef>
                <a:spcPct val="0"/>
              </a:spcBef>
              <a:spcAft>
                <a:spcPct val="0"/>
              </a:spcAft>
              <a:buClr>
                <a:srgbClr val="000000"/>
              </a:buClr>
              <a:buSzTx/>
              <a:buFont typeface="Arial"/>
              <a:buNone/>
              <a:tabLst/>
              <a:defRPr/>
            </a:pPr>
            <a:r>
              <a:rPr kumimoji="0" lang="en" sz="2667" b="1" i="0" u="none" strike="noStrike" kern="1200" cap="none" spc="0" normalizeH="0" baseline="0" noProof="0">
                <a:ln>
                  <a:noFill/>
                </a:ln>
                <a:solidFill>
                  <a:srgbClr val="CC4125"/>
                </a:solidFill>
                <a:effectLst/>
                <a:uLnTx/>
                <a:uFillTx/>
                <a:latin typeface="Arial"/>
                <a:cs typeface="Arial"/>
                <a:sym typeface="Arial"/>
              </a:rPr>
              <a:t>University of Delhi</a:t>
            </a:r>
            <a:endParaRPr kumimoji="0" sz="2667" b="1" i="0" u="none" strike="noStrike" kern="1200" cap="none" spc="0" normalizeH="0" baseline="0" noProof="0">
              <a:ln>
                <a:noFill/>
              </a:ln>
              <a:solidFill>
                <a:srgbClr val="CC4125"/>
              </a:solidFill>
              <a:effectLst/>
              <a:uLnTx/>
              <a:uFillTx/>
              <a:latin typeface="Arial"/>
              <a:cs typeface="Arial"/>
              <a:sym typeface="Arial"/>
            </a:endParaRPr>
          </a:p>
        </p:txBody>
      </p:sp>
      <p:pic>
        <p:nvPicPr>
          <p:cNvPr id="57" name="Google Shape;57;p13"/>
          <p:cNvPicPr preferRelativeResize="0"/>
          <p:nvPr/>
        </p:nvPicPr>
        <p:blipFill>
          <a:blip r:embed="rId4">
            <a:alphaModFix/>
          </a:blip>
          <a:stretch>
            <a:fillRect/>
          </a:stretch>
        </p:blipFill>
        <p:spPr>
          <a:xfrm>
            <a:off x="3505200" y="5331800"/>
            <a:ext cx="1523999" cy="1524000"/>
          </a:xfrm>
          <a:prstGeom prst="rect">
            <a:avLst/>
          </a:prstGeom>
          <a:noFill/>
          <a:ln>
            <a:noFill/>
          </a:ln>
        </p:spPr>
      </p:pic>
      <p:pic>
        <p:nvPicPr>
          <p:cNvPr id="58" name="Google Shape;58;p13"/>
          <p:cNvPicPr preferRelativeResize="0"/>
          <p:nvPr/>
        </p:nvPicPr>
        <p:blipFill>
          <a:blip r:embed="rId5">
            <a:alphaModFix/>
          </a:blip>
          <a:stretch>
            <a:fillRect/>
          </a:stretch>
        </p:blipFill>
        <p:spPr>
          <a:xfrm>
            <a:off x="1981200" y="5329600"/>
            <a:ext cx="1524000" cy="1528400"/>
          </a:xfrm>
          <a:prstGeom prst="rect">
            <a:avLst/>
          </a:prstGeom>
          <a:noFill/>
          <a:ln>
            <a:noFill/>
          </a:ln>
        </p:spPr>
      </p:pic>
      <p:pic>
        <p:nvPicPr>
          <p:cNvPr id="59" name="Google Shape;59;p13"/>
          <p:cNvPicPr preferRelativeResize="0"/>
          <p:nvPr/>
        </p:nvPicPr>
        <p:blipFill>
          <a:blip r:embed="rId6">
            <a:alphaModFix/>
          </a:blip>
          <a:stretch>
            <a:fillRect/>
          </a:stretch>
        </p:blipFill>
        <p:spPr>
          <a:xfrm>
            <a:off x="7162800" y="5329600"/>
            <a:ext cx="1524000" cy="1528400"/>
          </a:xfrm>
          <a:prstGeom prst="rect">
            <a:avLst/>
          </a:prstGeom>
          <a:noFill/>
          <a:ln>
            <a:noFill/>
          </a:ln>
        </p:spPr>
      </p:pic>
      <p:pic>
        <p:nvPicPr>
          <p:cNvPr id="60" name="Google Shape;60;p13"/>
          <p:cNvPicPr preferRelativeResize="0"/>
          <p:nvPr/>
        </p:nvPicPr>
        <p:blipFill>
          <a:blip r:embed="rId7">
            <a:alphaModFix/>
          </a:blip>
          <a:stretch>
            <a:fillRect/>
          </a:stretch>
        </p:blipFill>
        <p:spPr>
          <a:xfrm>
            <a:off x="5029184" y="5329600"/>
            <a:ext cx="2133600" cy="1528400"/>
          </a:xfrm>
          <a:prstGeom prst="rect">
            <a:avLst/>
          </a:prstGeom>
          <a:noFill/>
          <a:ln>
            <a:noFill/>
          </a:ln>
        </p:spPr>
      </p:pic>
      <p:pic>
        <p:nvPicPr>
          <p:cNvPr id="61" name="Google Shape;61;p13"/>
          <p:cNvPicPr preferRelativeResize="0"/>
          <p:nvPr/>
        </p:nvPicPr>
        <p:blipFill>
          <a:blip r:embed="rId8">
            <a:alphaModFix/>
          </a:blip>
          <a:stretch>
            <a:fillRect/>
          </a:stretch>
        </p:blipFill>
        <p:spPr>
          <a:xfrm>
            <a:off x="8559202" y="5331800"/>
            <a:ext cx="1524000" cy="1524000"/>
          </a:xfrm>
          <a:prstGeom prst="rect">
            <a:avLst/>
          </a:prstGeom>
          <a:noFill/>
          <a:ln>
            <a:noFill/>
          </a:ln>
        </p:spPr>
      </p:pic>
      <p:pic>
        <p:nvPicPr>
          <p:cNvPr id="62" name="Google Shape;62;p13"/>
          <p:cNvPicPr preferRelativeResize="0"/>
          <p:nvPr/>
        </p:nvPicPr>
        <p:blipFill>
          <a:blip r:embed="rId9">
            <a:alphaModFix/>
          </a:blip>
          <a:stretch>
            <a:fillRect/>
          </a:stretch>
        </p:blipFill>
        <p:spPr>
          <a:xfrm>
            <a:off x="10058400" y="5331800"/>
            <a:ext cx="2133599" cy="1524000"/>
          </a:xfrm>
          <a:prstGeom prst="rect">
            <a:avLst/>
          </a:prstGeom>
          <a:noFill/>
          <a:ln>
            <a:noFill/>
          </a:ln>
        </p:spPr>
      </p:pic>
      <p:pic>
        <p:nvPicPr>
          <p:cNvPr id="63" name="Google Shape;63;p13"/>
          <p:cNvPicPr preferRelativeResize="0"/>
          <p:nvPr/>
        </p:nvPicPr>
        <p:blipFill>
          <a:blip r:embed="rId10">
            <a:alphaModFix/>
          </a:blip>
          <a:stretch>
            <a:fillRect/>
          </a:stretch>
        </p:blipFill>
        <p:spPr>
          <a:xfrm>
            <a:off x="0" y="5329600"/>
            <a:ext cx="2133600" cy="1528400"/>
          </a:xfrm>
          <a:prstGeom prst="rect">
            <a:avLst/>
          </a:prstGeom>
          <a:noFill/>
          <a:ln>
            <a:noFill/>
          </a:ln>
        </p:spPr>
      </p:pic>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7"/>
        <p:cNvGrpSpPr/>
        <p:nvPr/>
      </p:nvGrpSpPr>
      <p:grpSpPr>
        <a:xfrm>
          <a:off x="0" y="0"/>
          <a:ext cx="0" cy="0"/>
          <a:chOff x="0" y="0"/>
          <a:chExt cx="0" cy="0"/>
        </a:xfrm>
      </p:grpSpPr>
      <p:sp>
        <p:nvSpPr>
          <p:cNvPr id="68" name="Google Shape;68;p14"/>
          <p:cNvSpPr txBox="1"/>
          <p:nvPr/>
        </p:nvSpPr>
        <p:spPr>
          <a:xfrm>
            <a:off x="1355834" y="370500"/>
            <a:ext cx="9695600" cy="1348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tabLst/>
              <a:defRPr/>
            </a:pPr>
            <a:r>
              <a:rPr kumimoji="0" lang="en" sz="6267" b="1" i="0" u="none" strike="noStrike" kern="1200" cap="none" spc="0" normalizeH="0" baseline="0" noProof="0">
                <a:ln>
                  <a:noFill/>
                </a:ln>
                <a:solidFill>
                  <a:srgbClr val="000000"/>
                </a:solidFill>
                <a:effectLst/>
                <a:highlight>
                  <a:srgbClr val="F4CCCC"/>
                </a:highlight>
                <a:uLnTx/>
                <a:uFillTx/>
                <a:latin typeface="Indie Flower"/>
                <a:ea typeface="Indie Flower"/>
                <a:cs typeface="Indie Flower"/>
                <a:sym typeface="Indie Flower"/>
              </a:rPr>
              <a:t> </a:t>
            </a:r>
            <a:r>
              <a:rPr kumimoji="0" lang="en" sz="6267" b="1" i="0" u="none" strike="noStrike" kern="1200" cap="none" spc="0" normalizeH="0" baseline="0" noProof="0">
                <a:ln>
                  <a:noFill/>
                </a:ln>
                <a:solidFill>
                  <a:srgbClr val="980000"/>
                </a:solidFill>
                <a:effectLst/>
                <a:highlight>
                  <a:srgbClr val="F4CCCC"/>
                </a:highlight>
                <a:uLnTx/>
                <a:uFillTx/>
                <a:latin typeface="Indie Flower"/>
                <a:ea typeface="Indie Flower"/>
                <a:cs typeface="Indie Flower"/>
                <a:sym typeface="Indie Flower"/>
              </a:rPr>
              <a:t>Course Objectives</a:t>
            </a:r>
            <a:r>
              <a:rPr kumimoji="0" lang="en" sz="6133" b="1" i="0" u="none" strike="noStrike" kern="1200" cap="none" spc="0" normalizeH="0" baseline="0" noProof="0">
                <a:ln>
                  <a:noFill/>
                </a:ln>
                <a:solidFill>
                  <a:srgbClr val="000000"/>
                </a:solidFill>
                <a:effectLst/>
                <a:highlight>
                  <a:srgbClr val="F4CCCC"/>
                </a:highlight>
                <a:uLnTx/>
                <a:uFillTx/>
                <a:latin typeface="Indie Flower"/>
                <a:ea typeface="Indie Flower"/>
                <a:cs typeface="Indie Flower"/>
                <a:sym typeface="Indie Flower"/>
              </a:rPr>
              <a:t> </a:t>
            </a:r>
            <a:endParaRPr kumimoji="0" sz="6133" b="1" i="0" u="none" strike="noStrike" kern="1200" cap="none" spc="0" normalizeH="0" baseline="0" noProof="0">
              <a:ln>
                <a:noFill/>
              </a:ln>
              <a:solidFill>
                <a:srgbClr val="000000"/>
              </a:solidFill>
              <a:effectLst/>
              <a:highlight>
                <a:srgbClr val="F4CCCC"/>
              </a:highlight>
              <a:uLnTx/>
              <a:uFillTx/>
              <a:latin typeface="Indie Flower"/>
              <a:ea typeface="Indie Flower"/>
              <a:cs typeface="Indie Flower"/>
              <a:sym typeface="Indie Flower"/>
            </a:endParaRPr>
          </a:p>
        </p:txBody>
      </p:sp>
      <p:sp>
        <p:nvSpPr>
          <p:cNvPr id="69" name="Google Shape;69;p14"/>
          <p:cNvSpPr txBox="1"/>
          <p:nvPr/>
        </p:nvSpPr>
        <p:spPr>
          <a:xfrm>
            <a:off x="0" y="1614034"/>
            <a:ext cx="11974000" cy="5138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609600" marR="0" lvl="0" indent="-457200" algn="l" defTabSz="914400" rtl="0" eaLnBrk="1" fontAlgn="auto" latinLnBrk="0" hangingPunct="1">
              <a:lnSpc>
                <a:spcPct val="115000"/>
              </a:lnSpc>
              <a:spcBef>
                <a:spcPts val="1600"/>
              </a:spcBef>
              <a:spcAft>
                <a:spcPct val="0"/>
              </a:spcAft>
              <a:buClr>
                <a:srgbClr val="A61C00"/>
              </a:buClr>
              <a:buSzPts val="1800"/>
              <a:buFont typeface="Comfortaa SemiBold"/>
              <a:buChar char="●"/>
              <a:tabLst/>
              <a:defRPr/>
            </a:pPr>
            <a:r>
              <a:rPr kumimoji="0" lang="en" sz="2400" b="0" i="0" u="none" strike="noStrike" kern="1200" cap="none" spc="0" normalizeH="0" baseline="0" noProof="0">
                <a:ln>
                  <a:noFill/>
                </a:ln>
                <a:solidFill>
                  <a:srgbClr val="A61C00"/>
                </a:solidFill>
                <a:effectLst/>
                <a:highlight>
                  <a:srgbClr val="FFFFFF"/>
                </a:highlight>
                <a:uLnTx/>
                <a:uFillTx/>
                <a:latin typeface="Comfortaa SemiBold"/>
                <a:ea typeface="Comfortaa SemiBold"/>
                <a:cs typeface="Comfortaa SemiBold"/>
                <a:sym typeface="Comfortaa SemiBold"/>
              </a:rPr>
              <a:t>To synthesize a comprehensive view of principles involved in Visual Communication.   </a:t>
            </a:r>
            <a:endParaRPr kumimoji="0" sz="2400" b="0" i="0" u="none" strike="noStrike" kern="1200" cap="none" spc="0" normalizeH="0" baseline="0" noProof="0">
              <a:ln>
                <a:noFill/>
              </a:ln>
              <a:solidFill>
                <a:srgbClr val="A61C00"/>
              </a:solidFill>
              <a:effectLst/>
              <a:highlight>
                <a:srgbClr val="FFFFFF"/>
              </a:highlight>
              <a:uLnTx/>
              <a:uFillTx/>
              <a:latin typeface="Comfortaa SemiBold"/>
              <a:ea typeface="Comfortaa SemiBold"/>
              <a:cs typeface="Comfortaa SemiBold"/>
              <a:sym typeface="Comfortaa SemiBold"/>
            </a:endParaRPr>
          </a:p>
          <a:p>
            <a:pPr marL="609600" marR="0" lvl="0" indent="-457200" algn="l" defTabSz="914400" rtl="0" eaLnBrk="1" fontAlgn="auto" latinLnBrk="0" hangingPunct="1">
              <a:lnSpc>
                <a:spcPct val="115000"/>
              </a:lnSpc>
              <a:spcBef>
                <a:spcPct val="0"/>
              </a:spcBef>
              <a:spcAft>
                <a:spcPct val="0"/>
              </a:spcAft>
              <a:buClr>
                <a:srgbClr val="A61C00"/>
              </a:buClr>
              <a:buSzPts val="1800"/>
              <a:buFont typeface="Comfortaa SemiBold"/>
              <a:buChar char="●"/>
              <a:tabLst/>
              <a:defRPr/>
            </a:pPr>
            <a:r>
              <a:rPr kumimoji="0" lang="en" sz="2400" b="0" i="0" u="none" strike="noStrike" kern="1200" cap="none" spc="0" normalizeH="0" baseline="0" noProof="0">
                <a:ln>
                  <a:noFill/>
                </a:ln>
                <a:solidFill>
                  <a:srgbClr val="A61C00"/>
                </a:solidFill>
                <a:effectLst/>
                <a:highlight>
                  <a:srgbClr val="FFFFFF"/>
                </a:highlight>
                <a:uLnTx/>
                <a:uFillTx/>
                <a:latin typeface="Comfortaa SemiBold"/>
                <a:ea typeface="Comfortaa SemiBold"/>
                <a:cs typeface="Comfortaa SemiBold"/>
                <a:sym typeface="Comfortaa SemiBold"/>
              </a:rPr>
              <a:t>To appreciate and express the cultural significance of photography as visual art and understand its evolution and purposes.  </a:t>
            </a:r>
            <a:endParaRPr kumimoji="0" sz="2400" b="0" i="0" u="none" strike="noStrike" kern="1200" cap="none" spc="0" normalizeH="0" baseline="0" noProof="0">
              <a:ln>
                <a:noFill/>
              </a:ln>
              <a:solidFill>
                <a:srgbClr val="A61C00"/>
              </a:solidFill>
              <a:effectLst/>
              <a:highlight>
                <a:srgbClr val="FFFFFF"/>
              </a:highlight>
              <a:uLnTx/>
              <a:uFillTx/>
              <a:latin typeface="Comfortaa SemiBold"/>
              <a:ea typeface="Comfortaa SemiBold"/>
              <a:cs typeface="Comfortaa SemiBold"/>
              <a:sym typeface="Comfortaa SemiBold"/>
            </a:endParaRPr>
          </a:p>
          <a:p>
            <a:pPr marL="609600" marR="0" lvl="0" indent="-457200" algn="l" defTabSz="914400" rtl="0" eaLnBrk="1" fontAlgn="auto" latinLnBrk="0" hangingPunct="1">
              <a:lnSpc>
                <a:spcPct val="115000"/>
              </a:lnSpc>
              <a:spcBef>
                <a:spcPct val="0"/>
              </a:spcBef>
              <a:spcAft>
                <a:spcPct val="0"/>
              </a:spcAft>
              <a:buClr>
                <a:srgbClr val="A61C00"/>
              </a:buClr>
              <a:buSzPts val="1800"/>
              <a:buFont typeface="Comfortaa SemiBold"/>
              <a:buChar char="●"/>
              <a:tabLst/>
              <a:defRPr/>
            </a:pPr>
            <a:r>
              <a:rPr kumimoji="0" lang="en" sz="2400" b="0" i="0" u="none" strike="noStrike" kern="1200" cap="none" spc="0" normalizeH="0" baseline="0" noProof="0">
                <a:ln>
                  <a:noFill/>
                </a:ln>
                <a:solidFill>
                  <a:srgbClr val="A61C00"/>
                </a:solidFill>
                <a:effectLst/>
                <a:highlight>
                  <a:srgbClr val="FFFFFF"/>
                </a:highlight>
                <a:uLnTx/>
                <a:uFillTx/>
                <a:latin typeface="Comfortaa SemiBold"/>
                <a:ea typeface="Comfortaa SemiBold"/>
                <a:cs typeface="Comfortaa SemiBold"/>
                <a:sym typeface="Comfortaa SemiBold"/>
              </a:rPr>
              <a:t>To develop an awareness of compositional and organizational strategies for the effective deployment of formal elements of visual art.  </a:t>
            </a:r>
            <a:endParaRPr kumimoji="0" sz="2400" b="0" i="0" u="none" strike="noStrike" kern="1200" cap="none" spc="0" normalizeH="0" baseline="0" noProof="0">
              <a:ln>
                <a:noFill/>
              </a:ln>
              <a:solidFill>
                <a:srgbClr val="A61C00"/>
              </a:solidFill>
              <a:effectLst/>
              <a:highlight>
                <a:srgbClr val="FFFFFF"/>
              </a:highlight>
              <a:uLnTx/>
              <a:uFillTx/>
              <a:latin typeface="Comfortaa SemiBold"/>
              <a:ea typeface="Comfortaa SemiBold"/>
              <a:cs typeface="Comfortaa SemiBold"/>
              <a:sym typeface="Comfortaa SemiBold"/>
            </a:endParaRPr>
          </a:p>
          <a:p>
            <a:pPr marL="609600" marR="0" lvl="0" indent="-457200" algn="l" defTabSz="914400" rtl="0" eaLnBrk="1" fontAlgn="auto" latinLnBrk="0" hangingPunct="1">
              <a:lnSpc>
                <a:spcPct val="115000"/>
              </a:lnSpc>
              <a:spcBef>
                <a:spcPct val="0"/>
              </a:spcBef>
              <a:spcAft>
                <a:spcPct val="0"/>
              </a:spcAft>
              <a:buClr>
                <a:srgbClr val="A61C00"/>
              </a:buClr>
              <a:buSzPts val="1800"/>
              <a:buFont typeface="Comfortaa SemiBold"/>
              <a:buChar char="●"/>
              <a:tabLst/>
              <a:defRPr/>
            </a:pPr>
            <a:r>
              <a:rPr kumimoji="0" lang="en" sz="2400" b="0" i="0" u="none" strike="noStrike" kern="1200" cap="none" spc="0" normalizeH="0" baseline="0" noProof="0">
                <a:ln>
                  <a:noFill/>
                </a:ln>
                <a:solidFill>
                  <a:srgbClr val="A61C00"/>
                </a:solidFill>
                <a:effectLst/>
                <a:highlight>
                  <a:srgbClr val="FFFFFF"/>
                </a:highlight>
                <a:uLnTx/>
                <a:uFillTx/>
                <a:latin typeface="Comfortaa SemiBold"/>
                <a:ea typeface="Comfortaa SemiBold"/>
                <a:cs typeface="Comfortaa SemiBold"/>
                <a:sym typeface="Comfortaa SemiBold"/>
              </a:rPr>
              <a:t>To read visual texts with a deep knowledge of visual history and theory.   </a:t>
            </a:r>
            <a:endParaRPr kumimoji="0" sz="2400" b="0" i="0" u="none" strike="noStrike" kern="1200" cap="none" spc="0" normalizeH="0" baseline="0" noProof="0">
              <a:ln>
                <a:noFill/>
              </a:ln>
              <a:solidFill>
                <a:srgbClr val="A61C00"/>
              </a:solidFill>
              <a:effectLst/>
              <a:highlight>
                <a:srgbClr val="FFFFFF"/>
              </a:highlight>
              <a:uLnTx/>
              <a:uFillTx/>
              <a:latin typeface="Comfortaa SemiBold"/>
              <a:ea typeface="Comfortaa SemiBold"/>
              <a:cs typeface="Comfortaa SemiBold"/>
              <a:sym typeface="Comfortaa SemiBold"/>
            </a:endParaRPr>
          </a:p>
          <a:p>
            <a:pPr marL="609600" marR="0" lvl="0" indent="-499533" algn="l" defTabSz="914400" rtl="0" eaLnBrk="1" fontAlgn="auto" latinLnBrk="0" hangingPunct="1">
              <a:lnSpc>
                <a:spcPct val="115000"/>
              </a:lnSpc>
              <a:spcBef>
                <a:spcPct val="0"/>
              </a:spcBef>
              <a:spcAft>
                <a:spcPct val="0"/>
              </a:spcAft>
              <a:buClr>
                <a:srgbClr val="A61C00"/>
              </a:buClr>
              <a:buSzPts val="2300"/>
              <a:buFont typeface="Comfortaa SemiBold"/>
              <a:buChar char="●"/>
              <a:tabLst/>
              <a:defRPr/>
            </a:pPr>
            <a:r>
              <a:rPr kumimoji="0" lang="en" sz="2400" b="0" i="0" u="none" strike="noStrike" kern="1200" cap="none" spc="0" normalizeH="0" baseline="0" noProof="0">
                <a:ln>
                  <a:noFill/>
                </a:ln>
                <a:solidFill>
                  <a:srgbClr val="A61C00"/>
                </a:solidFill>
                <a:effectLst/>
                <a:highlight>
                  <a:srgbClr val="FFFFFF"/>
                </a:highlight>
                <a:uLnTx/>
                <a:uFillTx/>
                <a:latin typeface="Comfortaa SemiBold"/>
                <a:ea typeface="Comfortaa SemiBold"/>
                <a:cs typeface="Comfortaa SemiBold"/>
                <a:sym typeface="Comfortaa SemiBold"/>
              </a:rPr>
              <a:t>To create an ability of situating the content and form of the visual representation of thematic context.</a:t>
            </a:r>
            <a:endParaRPr kumimoji="0" sz="2400" b="0" i="0" u="none" strike="noStrike" kern="1200" cap="none" spc="0" normalizeH="0" baseline="0" noProof="0">
              <a:ln>
                <a:noFill/>
              </a:ln>
              <a:solidFill>
                <a:srgbClr val="A61C00"/>
              </a:solidFill>
              <a:effectLst/>
              <a:highlight>
                <a:srgbClr val="FFFFFF"/>
              </a:highlight>
              <a:uLnTx/>
              <a:uFillTx/>
              <a:latin typeface="Comfortaa SemiBold"/>
              <a:ea typeface="Comfortaa SemiBold"/>
              <a:cs typeface="Comfortaa SemiBold"/>
              <a:sym typeface="Comfortaa SemiBold"/>
            </a:endParaRPr>
          </a:p>
          <a:p>
            <a:pPr marL="0" marR="0" lvl="0" indent="0" algn="l" defTabSz="914400" rtl="0" eaLnBrk="1" fontAlgn="auto" latinLnBrk="0" hangingPunct="1">
              <a:lnSpc>
                <a:spcPct val="115000"/>
              </a:lnSpc>
              <a:spcBef>
                <a:spcPts val="1600"/>
              </a:spcBef>
              <a:spcAft>
                <a:spcPct val="0"/>
              </a:spcAft>
              <a:buClr>
                <a:srgbClr val="000000"/>
              </a:buClr>
              <a:buSzTx/>
              <a:buFont typeface="Arial"/>
              <a:buNone/>
              <a:tabLst/>
              <a:defRPr/>
            </a:pPr>
            <a:endParaRPr kumimoji="0" sz="1867" b="0" i="0" u="none" strike="noStrike" kern="120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15000"/>
              </a:lnSpc>
              <a:spcBef>
                <a:spcPts val="1600"/>
              </a:spcBef>
              <a:spcAft>
                <a:spcPct val="0"/>
              </a:spcAft>
              <a:buClr>
                <a:srgbClr val="000000"/>
              </a:buClr>
              <a:buSzTx/>
              <a:buFont typeface="Arial"/>
              <a:buNone/>
              <a:tabLst/>
              <a:defRPr/>
            </a:pPr>
            <a:endParaRPr kumimoji="0" sz="1867" b="0" i="0" u="none" strike="noStrike" kern="120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1600"/>
              </a:spcBef>
              <a:spcAft>
                <a:spcPct val="0"/>
              </a:spcAft>
              <a:buClr>
                <a:srgbClr val="000000"/>
              </a:buClr>
              <a:buSzTx/>
              <a:buFont typeface="Arial"/>
              <a:buNone/>
              <a:tabLst/>
              <a:defRPr/>
            </a:pPr>
            <a:endParaRPr kumimoji="0" sz="1867" b="0" i="0" u="none" strike="noStrike" kern="1200" cap="none" spc="0" normalizeH="0" baseline="0" noProof="0">
              <a:ln>
                <a:noFill/>
              </a:ln>
              <a:solidFill>
                <a:srgbClr val="000000"/>
              </a:solidFill>
              <a:effectLst/>
              <a:uLnTx/>
              <a:uFillTx/>
              <a:latin typeface="Arial"/>
              <a:cs typeface="Arial"/>
              <a:sym typeface="Arial"/>
            </a:endParaRPr>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3"/>
        <p:cNvGrpSpPr/>
        <p:nvPr/>
      </p:nvGrpSpPr>
      <p:grpSpPr>
        <a:xfrm>
          <a:off x="0" y="0"/>
          <a:ext cx="0" cy="0"/>
          <a:chOff x="0" y="0"/>
          <a:chExt cx="0" cy="0"/>
        </a:xfrm>
      </p:grpSpPr>
      <p:sp>
        <p:nvSpPr>
          <p:cNvPr id="74" name="Google Shape;74;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SzPts val="990"/>
              <a:buNone/>
            </a:pPr>
            <a:r>
              <a:rPr lang="en" sz="4293" b="1">
                <a:solidFill>
                  <a:srgbClr val="85200C"/>
                </a:solidFill>
                <a:latin typeface="Comic Sans MS"/>
                <a:ea typeface="Comic Sans MS"/>
                <a:cs typeface="Comic Sans MS"/>
                <a:sym typeface="Comic Sans MS"/>
              </a:rPr>
              <a:t>Learning Outcomes:</a:t>
            </a:r>
            <a:endParaRPr sz="4293" b="1">
              <a:solidFill>
                <a:srgbClr val="85200C"/>
              </a:solidFill>
              <a:latin typeface="Comic Sans MS"/>
              <a:ea typeface="Comic Sans MS"/>
              <a:cs typeface="Comic Sans MS"/>
              <a:sym typeface="Comic Sans MS"/>
            </a:endParaRPr>
          </a:p>
        </p:txBody>
      </p:sp>
      <p:sp>
        <p:nvSpPr>
          <p:cNvPr id="75" name="Google Shape;75;p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lnSpc>
                <a:spcPct val="105000"/>
              </a:lnSpc>
              <a:spcBef>
                <a:spcPct val="0"/>
              </a:spcBef>
              <a:spcAft>
                <a:spcPct val="0"/>
              </a:spcAft>
              <a:buNone/>
            </a:pPr>
            <a:r>
              <a:rPr lang="en" sz="2933">
                <a:solidFill>
                  <a:schemeClr val="dk1"/>
                </a:solidFill>
                <a:latin typeface="Permanent Marker"/>
                <a:ea typeface="Permanent Marker"/>
                <a:cs typeface="Permanent Marker"/>
                <a:sym typeface="Permanent Marker"/>
              </a:rPr>
              <a:t>After studying this course, students will be able to :</a:t>
            </a:r>
            <a:endParaRPr sz="2933">
              <a:solidFill>
                <a:schemeClr val="dk1"/>
              </a:solidFill>
              <a:latin typeface="Permanent Marker"/>
              <a:ea typeface="Permanent Marker"/>
              <a:cs typeface="Permanent Marker"/>
              <a:sym typeface="Permanent Marker"/>
            </a:endParaRPr>
          </a:p>
          <a:p>
            <a:pPr marL="609600" lvl="0" indent="-482600" algn="l" rtl="0">
              <a:lnSpc>
                <a:spcPct val="105000"/>
              </a:lnSpc>
              <a:spcBef>
                <a:spcPts val="1600"/>
              </a:spcBef>
              <a:spcAft>
                <a:spcPct val="0"/>
              </a:spcAft>
              <a:buClr>
                <a:schemeClr val="dk1"/>
              </a:buClr>
              <a:buSzPts val="2100"/>
              <a:buFont typeface="Comfortaa"/>
              <a:buChar char="●"/>
            </a:pPr>
            <a:r>
              <a:rPr lang="en" sz="2800" b="1">
                <a:solidFill>
                  <a:schemeClr val="dk1"/>
                </a:solidFill>
                <a:latin typeface="Comfortaa"/>
                <a:ea typeface="Comfortaa"/>
                <a:cs typeface="Comfortaa"/>
                <a:sym typeface="Comfortaa"/>
              </a:rPr>
              <a:t>Acquire knowledge of the cultural and historical importance of the visual medium.   </a:t>
            </a:r>
            <a:endParaRPr sz="2800" b="1">
              <a:solidFill>
                <a:schemeClr val="dk1"/>
              </a:solidFill>
              <a:latin typeface="Comfortaa"/>
              <a:ea typeface="Comfortaa"/>
              <a:cs typeface="Comfortaa"/>
              <a:sym typeface="Comfortaa"/>
            </a:endParaRPr>
          </a:p>
          <a:p>
            <a:pPr marL="609600" lvl="0" indent="-482600" algn="l" rtl="0">
              <a:lnSpc>
                <a:spcPct val="105000"/>
              </a:lnSpc>
              <a:spcBef>
                <a:spcPct val="0"/>
              </a:spcBef>
              <a:spcAft>
                <a:spcPct val="0"/>
              </a:spcAft>
              <a:buClr>
                <a:schemeClr val="dk1"/>
              </a:buClr>
              <a:buSzPts val="2100"/>
              <a:buFont typeface="Comfortaa"/>
              <a:buChar char="●"/>
            </a:pPr>
            <a:r>
              <a:rPr lang="en" sz="2800" b="1">
                <a:solidFill>
                  <a:schemeClr val="dk1"/>
                </a:solidFill>
                <a:latin typeface="Comfortaa"/>
                <a:ea typeface="Comfortaa"/>
                <a:cs typeface="Comfortaa"/>
                <a:sym typeface="Comfortaa"/>
              </a:rPr>
              <a:t>Explore the fundamentals and underlying theories of Visual Communication.   </a:t>
            </a:r>
            <a:endParaRPr sz="2800" b="1">
              <a:solidFill>
                <a:schemeClr val="dk1"/>
              </a:solidFill>
              <a:latin typeface="Comfortaa"/>
              <a:ea typeface="Comfortaa"/>
              <a:cs typeface="Comfortaa"/>
              <a:sym typeface="Comfortaa"/>
            </a:endParaRPr>
          </a:p>
          <a:p>
            <a:pPr marL="609600" lvl="0" indent="-482600" algn="l" rtl="0">
              <a:lnSpc>
                <a:spcPct val="105000"/>
              </a:lnSpc>
              <a:spcBef>
                <a:spcPct val="0"/>
              </a:spcBef>
              <a:spcAft>
                <a:spcPct val="0"/>
              </a:spcAft>
              <a:buClr>
                <a:schemeClr val="dk1"/>
              </a:buClr>
              <a:buSzPts val="2100"/>
              <a:buFont typeface="Comfortaa"/>
              <a:buChar char="●"/>
            </a:pPr>
            <a:r>
              <a:rPr lang="en" sz="2800" b="1">
                <a:solidFill>
                  <a:schemeClr val="dk1"/>
                </a:solidFill>
                <a:latin typeface="Comfortaa"/>
                <a:ea typeface="Comfortaa"/>
                <a:cs typeface="Comfortaa"/>
                <a:sym typeface="Comfortaa"/>
              </a:rPr>
              <a:t>Develop a thorough knowledge of concepts, and skills in creating photographs.   </a:t>
            </a:r>
            <a:endParaRPr sz="2800" b="1">
              <a:solidFill>
                <a:schemeClr val="dk1"/>
              </a:solidFill>
              <a:latin typeface="Comfortaa"/>
              <a:ea typeface="Comfortaa"/>
              <a:cs typeface="Comfortaa"/>
              <a:sym typeface="Comfortaa"/>
            </a:endParaRPr>
          </a:p>
          <a:p>
            <a:pPr marL="609600" lvl="0" indent="-482600" algn="l" rtl="0">
              <a:lnSpc>
                <a:spcPct val="105000"/>
              </a:lnSpc>
              <a:spcBef>
                <a:spcPct val="0"/>
              </a:spcBef>
              <a:spcAft>
                <a:spcPct val="0"/>
              </a:spcAft>
              <a:buClr>
                <a:schemeClr val="dk1"/>
              </a:buClr>
              <a:buSzPts val="2100"/>
              <a:buFont typeface="Comfortaa"/>
              <a:buChar char="●"/>
            </a:pPr>
            <a:r>
              <a:rPr lang="en" sz="2800" b="1">
                <a:solidFill>
                  <a:schemeClr val="dk1"/>
                </a:solidFill>
                <a:latin typeface="Comfortaa"/>
                <a:ea typeface="Comfortaa"/>
                <a:cs typeface="Comfortaa"/>
                <a:sym typeface="Comfortaa"/>
              </a:rPr>
              <a:t>Learn to identify and analyze semiotics in photographs.  </a:t>
            </a:r>
            <a:endParaRPr sz="2800" b="1">
              <a:solidFill>
                <a:schemeClr val="dk1"/>
              </a:solidFill>
              <a:latin typeface="Comfortaa"/>
              <a:ea typeface="Comfortaa"/>
              <a:cs typeface="Comfortaa"/>
              <a:sym typeface="Comfortaa"/>
            </a:endParaRPr>
          </a:p>
          <a:p>
            <a:pPr marL="609600" lvl="0" indent="-482600" algn="l" rtl="0">
              <a:lnSpc>
                <a:spcPct val="105000"/>
              </a:lnSpc>
              <a:spcBef>
                <a:spcPct val="0"/>
              </a:spcBef>
              <a:spcAft>
                <a:spcPct val="0"/>
              </a:spcAft>
              <a:buClr>
                <a:schemeClr val="dk1"/>
              </a:buClr>
              <a:buSzPts val="2100"/>
              <a:buFont typeface="Comfortaa"/>
              <a:buChar char="●"/>
            </a:pPr>
            <a:r>
              <a:rPr lang="en" sz="2800" b="1">
                <a:solidFill>
                  <a:schemeClr val="dk1"/>
                </a:solidFill>
                <a:latin typeface="Comfortaa"/>
                <a:ea typeface="Comfortaa"/>
                <a:cs typeface="Comfortaa"/>
                <a:sym typeface="Comfortaa"/>
              </a:rPr>
              <a:t>Develop a craftsmanship in creating aesthetically pleasing photographs.</a:t>
            </a:r>
            <a:endParaRPr sz="2800" b="1">
              <a:solidFill>
                <a:schemeClr val="dk1"/>
              </a:solidFill>
              <a:latin typeface="Comfortaa"/>
              <a:ea typeface="Comfortaa"/>
              <a:cs typeface="Comfortaa"/>
              <a:sym typeface="Comfortaa"/>
            </a:endParaRPr>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
        <p:cNvGrpSpPr/>
        <p:nvPr/>
      </p:nvGrpSpPr>
      <p:grpSpPr>
        <a:xfrm>
          <a:off x="0" y="0"/>
          <a:ext cx="0" cy="0"/>
          <a:chOff x="0" y="0"/>
          <a:chExt cx="0" cy="0"/>
        </a:xfrm>
      </p:grpSpPr>
      <p:sp>
        <p:nvSpPr>
          <p:cNvPr id="80" name="Google Shape;80;p16"/>
          <p:cNvSpPr txBox="1">
            <a:spLocks noGrp="1"/>
          </p:cNvSpPr>
          <p:nvPr>
            <p:ph type="title"/>
          </p:nvPr>
        </p:nvSpPr>
        <p:spPr>
          <a:xfrm>
            <a:off x="415600" y="103767"/>
            <a:ext cx="11360800" cy="1253200"/>
          </a:xfrm>
          <a:prstGeom prst="rect">
            <a:avLst/>
          </a:prstGeom>
        </p:spPr>
        <p:txBody>
          <a:bodyPr spcFirstLastPara="1" wrap="square" lIns="91425" tIns="91425" rIns="91425" bIns="91425" anchor="t" anchorCtr="0">
            <a:noAutofit/>
          </a:bodyPr>
          <a:lstStyle/>
          <a:p>
            <a:pPr marL="0" lvl="0" indent="0" algn="ctr" rtl="0">
              <a:spcBef>
                <a:spcPct val="0"/>
              </a:spcBef>
              <a:spcAft>
                <a:spcPct val="0"/>
              </a:spcAft>
              <a:buSzPts val="990"/>
              <a:buNone/>
            </a:pPr>
            <a:r>
              <a:rPr lang="en" sz="3493">
                <a:latin typeface="Russo One"/>
                <a:ea typeface="Russo One"/>
                <a:cs typeface="Russo One"/>
                <a:sym typeface="Russo One"/>
              </a:rPr>
              <a:t>  </a:t>
            </a:r>
            <a:r>
              <a:rPr lang="en" sz="5093">
                <a:latin typeface="Russo One"/>
                <a:ea typeface="Russo One"/>
                <a:cs typeface="Russo One"/>
                <a:sym typeface="Russo One"/>
              </a:rPr>
              <a:t>Syllabus</a:t>
            </a:r>
            <a:endParaRPr sz="5093">
              <a:latin typeface="Russo One"/>
              <a:ea typeface="Russo One"/>
              <a:cs typeface="Russo One"/>
              <a:sym typeface="Russo One"/>
            </a:endParaRPr>
          </a:p>
        </p:txBody>
      </p:sp>
      <p:sp>
        <p:nvSpPr>
          <p:cNvPr id="81" name="Google Shape;81;p16"/>
          <p:cNvSpPr txBox="1">
            <a:spLocks noGrp="1"/>
          </p:cNvSpPr>
          <p:nvPr>
            <p:ph type="body" idx="1"/>
          </p:nvPr>
        </p:nvSpPr>
        <p:spPr>
          <a:xfrm>
            <a:off x="0" y="1356967"/>
            <a:ext cx="12192000" cy="5500800"/>
          </a:xfrm>
          <a:prstGeom prst="rect">
            <a:avLst/>
          </a:prstGeom>
        </p:spPr>
        <p:txBody>
          <a:bodyPr spcFirstLastPara="1" wrap="square" lIns="91425" tIns="91425" rIns="91425" bIns="91425" anchor="t" anchorCtr="0">
            <a:normAutofit/>
          </a:bodyPr>
          <a:lstStyle/>
          <a:p>
            <a:pPr marL="0" lvl="0" indent="0" algn="l" rtl="0">
              <a:spcBef>
                <a:spcPct val="0"/>
              </a:spcBef>
              <a:spcAft>
                <a:spcPts val="1600"/>
              </a:spcAft>
              <a:buNone/>
            </a:pPr>
            <a:endParaRPr/>
          </a:p>
        </p:txBody>
      </p:sp>
      <p:sp>
        <p:nvSpPr>
          <p:cNvPr id="82" name="Google Shape;82;p16"/>
          <p:cNvSpPr txBox="1"/>
          <p:nvPr/>
        </p:nvSpPr>
        <p:spPr>
          <a:xfrm>
            <a:off x="200" y="1411000"/>
            <a:ext cx="12192000" cy="1253200"/>
          </a:xfrm>
          <a:prstGeom prst="rect">
            <a:avLst/>
          </a:prstGeom>
          <a:solidFill>
            <a:srgbClr val="FFD966"/>
          </a:solidFill>
          <a:ln>
            <a:noFill/>
          </a:ln>
        </p:spPr>
        <p:txBody>
          <a:bodyPr spcFirstLastPara="1" wrap="square" lIns="121900" tIns="121900" rIns="121900" bIns="12190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tabLst/>
              <a:defRPr/>
            </a:pPr>
            <a:endParaRPr kumimoji="0" sz="2267" b="1" i="0" u="none" strike="noStrike" kern="1200" cap="none" spc="0" normalizeH="0" baseline="0" noProof="0">
              <a:ln>
                <a:noFill/>
              </a:ln>
              <a:solidFill>
                <a:srgbClr val="000000"/>
              </a:solidFill>
              <a:effectLst/>
              <a:uLnTx/>
              <a:uFillTx/>
              <a:latin typeface="Gloria Hallelujah"/>
              <a:ea typeface="Gloria Hallelujah"/>
              <a:cs typeface="Gloria Hallelujah"/>
              <a:sym typeface="Gloria Hallelujah"/>
            </a:endParaRPr>
          </a:p>
          <a:p>
            <a:pPr marL="0" marR="0" lvl="0" indent="0" algn="l" defTabSz="914400" rtl="0" eaLnBrk="1" fontAlgn="auto" latinLnBrk="0" hangingPunct="1">
              <a:lnSpc>
                <a:spcPct val="100000"/>
              </a:lnSpc>
              <a:spcBef>
                <a:spcPct val="0"/>
              </a:spcBef>
              <a:spcAft>
                <a:spcPct val="0"/>
              </a:spcAft>
              <a:buClr>
                <a:srgbClr val="000000"/>
              </a:buClr>
              <a:buSzTx/>
              <a:buFont typeface="Arial"/>
              <a:buNone/>
              <a:tabLst/>
              <a:defRPr/>
            </a:pPr>
            <a:r>
              <a:rPr kumimoji="0" lang="en" sz="2267" b="1" i="0" u="none" strike="noStrike" kern="1200" cap="none" spc="0" normalizeH="0" baseline="0" noProof="0">
                <a:ln>
                  <a:noFill/>
                </a:ln>
                <a:solidFill>
                  <a:srgbClr val="000000"/>
                </a:solidFill>
                <a:effectLst/>
                <a:uLnTx/>
                <a:uFillTx/>
                <a:latin typeface="Gloria Hallelujah"/>
                <a:ea typeface="Gloria Hallelujah"/>
                <a:cs typeface="Gloria Hallelujah"/>
                <a:sym typeface="Gloria Hallelujah"/>
              </a:rPr>
              <a:t>Unit 1: Historical Background and Basics of Visual Communication </a:t>
            </a:r>
            <a:endParaRPr kumimoji="0" sz="2400" b="1" i="0" u="none" strike="noStrike" kern="1200" cap="none" spc="0" normalizeH="0" baseline="0" noProof="0">
              <a:ln>
                <a:noFill/>
              </a:ln>
              <a:solidFill>
                <a:srgbClr val="000000"/>
              </a:solidFill>
              <a:effectLst/>
              <a:uLnTx/>
              <a:uFillTx/>
              <a:latin typeface="Gloria Hallelujah"/>
              <a:ea typeface="Gloria Hallelujah"/>
              <a:cs typeface="Gloria Hallelujah"/>
              <a:sym typeface="Gloria Hallelujah"/>
            </a:endParaRPr>
          </a:p>
        </p:txBody>
      </p:sp>
      <p:pic>
        <p:nvPicPr>
          <p:cNvPr id="83" name="Google Shape;83;p16"/>
          <p:cNvPicPr preferRelativeResize="0"/>
          <p:nvPr/>
        </p:nvPicPr>
        <p:blipFill>
          <a:blip r:embed="rId4">
            <a:alphaModFix/>
          </a:blip>
          <a:stretch>
            <a:fillRect/>
          </a:stretch>
        </p:blipFill>
        <p:spPr>
          <a:xfrm>
            <a:off x="9389900" y="1411000"/>
            <a:ext cx="1506467" cy="1253200"/>
          </a:xfrm>
          <a:prstGeom prst="rect">
            <a:avLst/>
          </a:prstGeom>
          <a:noFill/>
          <a:ln>
            <a:noFill/>
          </a:ln>
        </p:spPr>
      </p:pic>
      <p:pic>
        <p:nvPicPr>
          <p:cNvPr id="84" name="Google Shape;84;p16"/>
          <p:cNvPicPr preferRelativeResize="0"/>
          <p:nvPr/>
        </p:nvPicPr>
        <p:blipFill>
          <a:blip r:embed="rId5">
            <a:alphaModFix/>
          </a:blip>
          <a:stretch>
            <a:fillRect/>
          </a:stretch>
        </p:blipFill>
        <p:spPr>
          <a:xfrm>
            <a:off x="10896369" y="1411000"/>
            <a:ext cx="1295800" cy="1253200"/>
          </a:xfrm>
          <a:prstGeom prst="rect">
            <a:avLst/>
          </a:prstGeom>
          <a:noFill/>
          <a:ln>
            <a:noFill/>
          </a:ln>
        </p:spPr>
      </p:pic>
      <p:sp>
        <p:nvSpPr>
          <p:cNvPr id="85" name="Google Shape;85;p16"/>
          <p:cNvSpPr txBox="1"/>
          <p:nvPr/>
        </p:nvSpPr>
        <p:spPr>
          <a:xfrm>
            <a:off x="65867" y="2720800"/>
            <a:ext cx="12126000" cy="12532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tabLst/>
              <a:defRPr/>
            </a:pPr>
            <a:r>
              <a:rPr kumimoji="0" lang="en" sz="1867" b="1" i="0" u="none" strike="noStrike" kern="1200" cap="none" spc="0" normalizeH="0" baseline="0" noProof="0">
                <a:ln>
                  <a:noFill/>
                </a:ln>
                <a:solidFill>
                  <a:srgbClr val="000000"/>
                </a:solidFill>
                <a:effectLst/>
                <a:uLnTx/>
                <a:uFillTx/>
                <a:latin typeface="Gloria Hallelujah"/>
                <a:ea typeface="Gloria Hallelujah"/>
                <a:cs typeface="Gloria Hallelujah"/>
                <a:sym typeface="Gloria Hallelujah"/>
              </a:rPr>
              <a:t>Topics- Concept and History of Visual Communication, Human Eye and Visual Process, Visual culture and Information Education Communication, Theories of visual communication  - Gestalt Theory of visual communication, Perceptual theory of Visual communication, Semiotics and cognitive approach in visuals</a:t>
            </a:r>
            <a:endParaRPr kumimoji="0" sz="1867" b="1" i="0" u="none" strike="noStrike" kern="1200" cap="none" spc="0" normalizeH="0" baseline="0" noProof="0">
              <a:ln>
                <a:noFill/>
              </a:ln>
              <a:solidFill>
                <a:srgbClr val="000000"/>
              </a:solidFill>
              <a:effectLst/>
              <a:uLnTx/>
              <a:uFillTx/>
              <a:latin typeface="Gloria Hallelujah"/>
              <a:ea typeface="Gloria Hallelujah"/>
              <a:cs typeface="Gloria Hallelujah"/>
              <a:sym typeface="Gloria Hallelujah"/>
            </a:endParaRPr>
          </a:p>
        </p:txBody>
      </p:sp>
      <p:sp>
        <p:nvSpPr>
          <p:cNvPr id="86" name="Google Shape;86;p16"/>
          <p:cNvSpPr txBox="1"/>
          <p:nvPr/>
        </p:nvSpPr>
        <p:spPr>
          <a:xfrm>
            <a:off x="65900" y="3974000"/>
            <a:ext cx="12126000" cy="1253200"/>
          </a:xfrm>
          <a:prstGeom prst="rect">
            <a:avLst/>
          </a:prstGeom>
          <a:solidFill>
            <a:srgbClr val="FFD966"/>
          </a:solidFill>
          <a:ln>
            <a:noFill/>
          </a:ln>
        </p:spPr>
        <p:txBody>
          <a:bodyPr spcFirstLastPara="1" wrap="square" lIns="121900" tIns="121900" rIns="121900" bIns="12190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tabLst/>
              <a:defRPr/>
            </a:pPr>
            <a:endParaRPr kumimoji="0" sz="1867" b="0" i="0" u="none" strike="noStrike" kern="120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ct val="0"/>
              </a:spcBef>
              <a:spcAft>
                <a:spcPct val="0"/>
              </a:spcAft>
              <a:buClr>
                <a:srgbClr val="000000"/>
              </a:buClr>
              <a:buSzTx/>
              <a:buFont typeface="Arial"/>
              <a:buNone/>
              <a:tabLst/>
              <a:defRPr/>
            </a:pPr>
            <a:r>
              <a:rPr kumimoji="0" lang="en" sz="2267" b="1" i="0" u="none" strike="noStrike" kern="1200" cap="none" spc="0" normalizeH="0" baseline="0" noProof="0">
                <a:ln>
                  <a:noFill/>
                </a:ln>
                <a:solidFill>
                  <a:srgbClr val="000000"/>
                </a:solidFill>
                <a:effectLst/>
                <a:uLnTx/>
                <a:uFillTx/>
                <a:latin typeface="Gloria Hallelujah"/>
                <a:ea typeface="Gloria Hallelujah"/>
                <a:cs typeface="Gloria Hallelujah"/>
                <a:sym typeface="Gloria Hallelujah"/>
              </a:rPr>
              <a:t>Unit II: Theories of Visual Communication     </a:t>
            </a:r>
            <a:endParaRPr kumimoji="0" sz="2267" b="1" i="0" u="none" strike="noStrike" kern="1200" cap="none" spc="0" normalizeH="0" baseline="0" noProof="0">
              <a:ln>
                <a:noFill/>
              </a:ln>
              <a:solidFill>
                <a:srgbClr val="000000"/>
              </a:solidFill>
              <a:effectLst/>
              <a:uLnTx/>
              <a:uFillTx/>
              <a:latin typeface="Gloria Hallelujah"/>
              <a:ea typeface="Gloria Hallelujah"/>
              <a:cs typeface="Gloria Hallelujah"/>
              <a:sym typeface="Gloria Hallelujah"/>
            </a:endParaRPr>
          </a:p>
        </p:txBody>
      </p:sp>
      <p:pic>
        <p:nvPicPr>
          <p:cNvPr id="87" name="Google Shape;87;p16"/>
          <p:cNvPicPr preferRelativeResize="0"/>
          <p:nvPr/>
        </p:nvPicPr>
        <p:blipFill>
          <a:blip r:embed="rId6">
            <a:alphaModFix/>
          </a:blip>
          <a:stretch>
            <a:fillRect/>
          </a:stretch>
        </p:blipFill>
        <p:spPr>
          <a:xfrm>
            <a:off x="7253405" y="3974000"/>
            <a:ext cx="1673087" cy="1253200"/>
          </a:xfrm>
          <a:prstGeom prst="rect">
            <a:avLst/>
          </a:prstGeom>
          <a:noFill/>
          <a:ln>
            <a:noFill/>
          </a:ln>
        </p:spPr>
      </p:pic>
      <p:pic>
        <p:nvPicPr>
          <p:cNvPr id="88" name="Google Shape;88;p16"/>
          <p:cNvPicPr preferRelativeResize="0"/>
          <p:nvPr/>
        </p:nvPicPr>
        <p:blipFill>
          <a:blip r:embed="rId7">
            <a:alphaModFix/>
          </a:blip>
          <a:stretch>
            <a:fillRect/>
          </a:stretch>
        </p:blipFill>
        <p:spPr>
          <a:xfrm>
            <a:off x="8926502" y="3955584"/>
            <a:ext cx="1673100" cy="1290033"/>
          </a:xfrm>
          <a:prstGeom prst="rect">
            <a:avLst/>
          </a:prstGeom>
          <a:noFill/>
          <a:ln>
            <a:noFill/>
          </a:ln>
        </p:spPr>
      </p:pic>
      <p:pic>
        <p:nvPicPr>
          <p:cNvPr id="89" name="Google Shape;89;p16"/>
          <p:cNvPicPr preferRelativeResize="0"/>
          <p:nvPr/>
        </p:nvPicPr>
        <p:blipFill>
          <a:blip r:embed="rId8">
            <a:alphaModFix/>
          </a:blip>
          <a:stretch>
            <a:fillRect/>
          </a:stretch>
        </p:blipFill>
        <p:spPr>
          <a:xfrm flipH="1">
            <a:off x="10599600" y="3955600"/>
            <a:ext cx="1673101" cy="1290001"/>
          </a:xfrm>
          <a:prstGeom prst="rect">
            <a:avLst/>
          </a:prstGeom>
          <a:noFill/>
          <a:ln>
            <a:noFill/>
          </a:ln>
        </p:spPr>
      </p:pic>
      <p:sp>
        <p:nvSpPr>
          <p:cNvPr id="90" name="Google Shape;90;p16"/>
          <p:cNvSpPr txBox="1"/>
          <p:nvPr/>
        </p:nvSpPr>
        <p:spPr>
          <a:xfrm>
            <a:off x="102467" y="5336633"/>
            <a:ext cx="12126000" cy="1290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tabLst/>
              <a:defRPr/>
            </a:pPr>
            <a:r>
              <a:rPr kumimoji="0" lang="en" sz="1867" b="1" i="0" u="none" strike="noStrike" kern="1200" cap="none" spc="0" normalizeH="0" baseline="0" noProof="0">
                <a:ln>
                  <a:noFill/>
                </a:ln>
                <a:solidFill>
                  <a:srgbClr val="000000"/>
                </a:solidFill>
                <a:effectLst/>
                <a:uLnTx/>
                <a:uFillTx/>
                <a:latin typeface="Gloria Hallelujah"/>
                <a:ea typeface="Gloria Hallelujah"/>
                <a:cs typeface="Gloria Hallelujah"/>
                <a:sym typeface="Gloria Hallelujah"/>
              </a:rPr>
              <a:t>Topics: Fundamentals of Design: Definition. Approaches to Design, Centrality of Design, Elements of Design, Principles of Visual and other Sensory Perceptions. Colour psychology and theory (some aspects), Definition, Optical / Visual Illusions, etc., Various stages of design process, Learning skills to read signs and signifier in visuals for social messaging</a:t>
            </a:r>
            <a:endParaRPr kumimoji="0" sz="1867" b="1" i="0" u="none" strike="noStrike" kern="1200" cap="none" spc="0" normalizeH="0" baseline="0" noProof="0">
              <a:ln>
                <a:noFill/>
              </a:ln>
              <a:solidFill>
                <a:srgbClr val="000000"/>
              </a:solidFill>
              <a:effectLst/>
              <a:uLnTx/>
              <a:uFillTx/>
              <a:latin typeface="Gloria Hallelujah"/>
              <a:ea typeface="Gloria Hallelujah"/>
              <a:cs typeface="Gloria Hallelujah"/>
              <a:sym typeface="Gloria Hallelujah"/>
            </a:endParaRPr>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4"/>
        <p:cNvGrpSpPr/>
        <p:nvPr/>
      </p:nvGrpSpPr>
      <p:grpSpPr>
        <a:xfrm>
          <a:off x="0" y="0"/>
          <a:ext cx="0" cy="0"/>
          <a:chOff x="0" y="0"/>
          <a:chExt cx="0" cy="0"/>
        </a:xfrm>
      </p:grpSpPr>
      <p:sp>
        <p:nvSpPr>
          <p:cNvPr id="95" name="Google Shape;95;p17"/>
          <p:cNvSpPr txBox="1">
            <a:spLocks noGrp="1"/>
          </p:cNvSpPr>
          <p:nvPr>
            <p:ph type="body" idx="1"/>
          </p:nvPr>
        </p:nvSpPr>
        <p:spPr>
          <a:xfrm>
            <a:off x="0" y="0"/>
            <a:ext cx="12192000" cy="6858000"/>
          </a:xfrm>
          <a:prstGeom prst="rect">
            <a:avLst/>
          </a:prstGeom>
        </p:spPr>
        <p:txBody>
          <a:bodyPr spcFirstLastPara="1" wrap="square" lIns="91425" tIns="91425" rIns="91425" bIns="91425" anchor="t" anchorCtr="0">
            <a:normAutofit/>
          </a:bodyPr>
          <a:lstStyle/>
          <a:p>
            <a:pPr marL="0" lvl="0" indent="0" algn="l" rtl="0">
              <a:spcBef>
                <a:spcPct val="0"/>
              </a:spcBef>
              <a:spcAft>
                <a:spcPts val="1600"/>
              </a:spcAft>
              <a:buNone/>
            </a:pPr>
            <a:endParaRPr/>
          </a:p>
        </p:txBody>
      </p:sp>
      <p:sp>
        <p:nvSpPr>
          <p:cNvPr id="96" name="Google Shape;96;p17"/>
          <p:cNvSpPr txBox="1"/>
          <p:nvPr/>
        </p:nvSpPr>
        <p:spPr>
          <a:xfrm>
            <a:off x="133" y="0"/>
            <a:ext cx="12192000" cy="1436000"/>
          </a:xfrm>
          <a:prstGeom prst="rect">
            <a:avLst/>
          </a:prstGeom>
          <a:solidFill>
            <a:srgbClr val="FFD966"/>
          </a:solidFill>
          <a:ln>
            <a:noFill/>
          </a:ln>
        </p:spPr>
        <p:txBody>
          <a:bodyPr spcFirstLastPara="1" wrap="square" lIns="121900" tIns="121900" rIns="121900" bIns="12190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tabLst/>
              <a:defRPr/>
            </a:pPr>
            <a:endParaRPr kumimoji="0" sz="2267" b="1" i="0" u="none" strike="noStrike" kern="1200" cap="none" spc="0" normalizeH="0" baseline="0" noProof="0">
              <a:ln>
                <a:noFill/>
              </a:ln>
              <a:solidFill>
                <a:srgbClr val="000000"/>
              </a:solidFill>
              <a:effectLst/>
              <a:uLnTx/>
              <a:uFillTx/>
              <a:latin typeface="Gloria Hallelujah"/>
              <a:ea typeface="Gloria Hallelujah"/>
              <a:cs typeface="Gloria Hallelujah"/>
              <a:sym typeface="Gloria Hallelujah"/>
            </a:endParaRPr>
          </a:p>
          <a:p>
            <a:pPr marL="0" marR="0" lvl="0" indent="0" algn="l" defTabSz="914400" rtl="0" eaLnBrk="1" fontAlgn="auto" latinLnBrk="0" hangingPunct="1">
              <a:lnSpc>
                <a:spcPct val="100000"/>
              </a:lnSpc>
              <a:spcBef>
                <a:spcPct val="0"/>
              </a:spcBef>
              <a:spcAft>
                <a:spcPct val="0"/>
              </a:spcAft>
              <a:buClr>
                <a:srgbClr val="000000"/>
              </a:buClr>
              <a:buSzTx/>
              <a:buFont typeface="Arial"/>
              <a:buNone/>
              <a:tabLst/>
              <a:defRPr/>
            </a:pPr>
            <a:r>
              <a:rPr kumimoji="0" lang="en" sz="2267" b="1" i="0" u="none" strike="noStrike" kern="1200" cap="none" spc="0" normalizeH="0" baseline="0" noProof="0">
                <a:ln>
                  <a:noFill/>
                </a:ln>
                <a:solidFill>
                  <a:srgbClr val="000000"/>
                </a:solidFill>
                <a:effectLst/>
                <a:uLnTx/>
                <a:uFillTx/>
                <a:latin typeface="Gloria Hallelujah"/>
                <a:ea typeface="Gloria Hallelujah"/>
                <a:cs typeface="Gloria Hallelujah"/>
                <a:sym typeface="Gloria Hallelujah"/>
              </a:rPr>
              <a:t> Unit III: Photography as Visual Communication</a:t>
            </a:r>
            <a:r>
              <a:rPr kumimoji="0" lang="en" sz="2267" b="0" i="0" u="none" strike="noStrike" kern="1200" cap="none" spc="0" normalizeH="0" baseline="0" noProof="0">
                <a:ln>
                  <a:noFill/>
                </a:ln>
                <a:solidFill>
                  <a:srgbClr val="000000"/>
                </a:solidFill>
                <a:effectLst/>
                <a:uLnTx/>
                <a:uFillTx/>
                <a:latin typeface="Gloria Hallelujah"/>
                <a:ea typeface="Gloria Hallelujah"/>
                <a:cs typeface="Gloria Hallelujah"/>
                <a:sym typeface="Gloria Hallelujah"/>
              </a:rPr>
              <a:t>  </a:t>
            </a:r>
            <a:endParaRPr kumimoji="0" sz="2267" b="0" i="0" u="none" strike="noStrike" kern="1200" cap="none" spc="0" normalizeH="0" baseline="0" noProof="0">
              <a:ln>
                <a:noFill/>
              </a:ln>
              <a:solidFill>
                <a:srgbClr val="000000"/>
              </a:solidFill>
              <a:effectLst/>
              <a:uLnTx/>
              <a:uFillTx/>
              <a:latin typeface="Gloria Hallelujah"/>
              <a:ea typeface="Gloria Hallelujah"/>
              <a:cs typeface="Gloria Hallelujah"/>
              <a:sym typeface="Gloria Hallelujah"/>
            </a:endParaRPr>
          </a:p>
          <a:p>
            <a:pPr marL="0" marR="0" lvl="0" indent="0" algn="l" defTabSz="914400" rtl="0" eaLnBrk="1" fontAlgn="auto" latinLnBrk="0" hangingPunct="1">
              <a:lnSpc>
                <a:spcPct val="100000"/>
              </a:lnSpc>
              <a:spcBef>
                <a:spcPct val="0"/>
              </a:spcBef>
              <a:spcAft>
                <a:spcPct val="0"/>
              </a:spcAft>
              <a:buClr>
                <a:srgbClr val="000000"/>
              </a:buClr>
              <a:buSzTx/>
              <a:buFont typeface="Arial"/>
              <a:buNone/>
              <a:tabLst/>
              <a:defRPr/>
            </a:pPr>
            <a:endParaRPr kumimoji="0" sz="2267" b="0" i="0" u="none" strike="noStrike" kern="1200" cap="none" spc="0" normalizeH="0" baseline="0" noProof="0">
              <a:ln>
                <a:noFill/>
              </a:ln>
              <a:solidFill>
                <a:srgbClr val="000000"/>
              </a:solidFill>
              <a:effectLst/>
              <a:uLnTx/>
              <a:uFillTx/>
              <a:latin typeface="Gloria Hallelujah"/>
              <a:ea typeface="Gloria Hallelujah"/>
              <a:cs typeface="Gloria Hallelujah"/>
              <a:sym typeface="Gloria Hallelujah"/>
            </a:endParaRPr>
          </a:p>
        </p:txBody>
      </p:sp>
      <p:sp>
        <p:nvSpPr>
          <p:cNvPr id="97" name="Google Shape;97;p17"/>
          <p:cNvSpPr txBox="1"/>
          <p:nvPr/>
        </p:nvSpPr>
        <p:spPr>
          <a:xfrm>
            <a:off x="133" y="1475700"/>
            <a:ext cx="12102001" cy="1522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tabLst/>
              <a:defRPr/>
            </a:pPr>
            <a:endParaRPr kumimoji="0" sz="1867" b="1" i="0" u="none" strike="noStrike" kern="1200" cap="none" spc="0" normalizeH="0" baseline="0" noProof="0">
              <a:ln>
                <a:noFill/>
              </a:ln>
              <a:solidFill>
                <a:srgbClr val="000000"/>
              </a:solidFill>
              <a:effectLst/>
              <a:uLnTx/>
              <a:uFillTx/>
              <a:latin typeface="Gloria Hallelujah"/>
              <a:ea typeface="Gloria Hallelujah"/>
              <a:cs typeface="Gloria Hallelujah"/>
              <a:sym typeface="Gloria Hallelujah"/>
            </a:endParaRPr>
          </a:p>
          <a:p>
            <a:pPr marL="0" marR="0" lvl="0" indent="0" algn="l" defTabSz="914400" rtl="0" eaLnBrk="1" fontAlgn="auto" latinLnBrk="0" hangingPunct="1">
              <a:lnSpc>
                <a:spcPct val="100000"/>
              </a:lnSpc>
              <a:spcBef>
                <a:spcPct val="0"/>
              </a:spcBef>
              <a:spcAft>
                <a:spcPct val="0"/>
              </a:spcAft>
              <a:buClr>
                <a:srgbClr val="000000"/>
              </a:buClr>
              <a:buSzTx/>
              <a:buFont typeface="Arial"/>
              <a:buNone/>
              <a:tabLst/>
              <a:defRPr/>
            </a:pPr>
            <a:r>
              <a:rPr kumimoji="0" lang="en" sz="1867" b="1" i="0" u="none" strike="noStrike" kern="1200" cap="none" spc="0" normalizeH="0" baseline="0" noProof="0">
                <a:ln>
                  <a:noFill/>
                </a:ln>
                <a:solidFill>
                  <a:srgbClr val="000000"/>
                </a:solidFill>
                <a:effectLst/>
                <a:uLnTx/>
                <a:uFillTx/>
                <a:latin typeface="Gloria Hallelujah"/>
                <a:ea typeface="Gloria Hallelujah"/>
                <a:cs typeface="Gloria Hallelujah"/>
                <a:sym typeface="Gloria Hallelujah"/>
              </a:rPr>
              <a:t>Topics: Introduction to photography, Camera – structure and function of camera , Characteristics of light, Sources of Light – Nature, Artificial and Available, Lighting techniques – three-point lighting, Exposure – focusing, aperture, shutter speed, Depth of field. , Kinds of light indoor and outdoor – Electronic flash and artificial lights, Light meters </a:t>
            </a:r>
            <a:endParaRPr kumimoji="0" sz="1867" b="1" i="0" u="none" strike="noStrike" kern="1200" cap="none" spc="0" normalizeH="0" baseline="0" noProof="0">
              <a:ln>
                <a:noFill/>
              </a:ln>
              <a:solidFill>
                <a:srgbClr val="000000"/>
              </a:solidFill>
              <a:effectLst/>
              <a:uLnTx/>
              <a:uFillTx/>
              <a:latin typeface="Gloria Hallelujah"/>
              <a:ea typeface="Gloria Hallelujah"/>
              <a:cs typeface="Gloria Hallelujah"/>
              <a:sym typeface="Gloria Hallelujah"/>
            </a:endParaRPr>
          </a:p>
          <a:p>
            <a:pPr marL="0" marR="0" lvl="0" indent="0" algn="l" defTabSz="914400" rtl="0" eaLnBrk="1" fontAlgn="auto" latinLnBrk="0" hangingPunct="1">
              <a:lnSpc>
                <a:spcPct val="100000"/>
              </a:lnSpc>
              <a:spcBef>
                <a:spcPct val="0"/>
              </a:spcBef>
              <a:spcAft>
                <a:spcPct val="0"/>
              </a:spcAft>
              <a:buClr>
                <a:srgbClr val="000000"/>
              </a:buClr>
              <a:buSzTx/>
              <a:buFont typeface="Arial"/>
              <a:buNone/>
              <a:tabLst/>
              <a:defRPr/>
            </a:pPr>
            <a:endParaRPr kumimoji="0" sz="1867" b="1" i="0" u="none" strike="noStrike" kern="1200" cap="none" spc="0" normalizeH="0" baseline="0" noProof="0">
              <a:ln>
                <a:noFill/>
              </a:ln>
              <a:solidFill>
                <a:srgbClr val="000000"/>
              </a:solidFill>
              <a:effectLst/>
              <a:uLnTx/>
              <a:uFillTx/>
              <a:latin typeface="Gloria Hallelujah"/>
              <a:ea typeface="Gloria Hallelujah"/>
              <a:cs typeface="Gloria Hallelujah"/>
              <a:sym typeface="Gloria Hallelujah"/>
            </a:endParaRPr>
          </a:p>
          <a:p>
            <a:pPr marL="0" marR="0" lvl="0" indent="0" algn="l" defTabSz="914400" rtl="0" eaLnBrk="1" fontAlgn="auto" latinLnBrk="0" hangingPunct="1">
              <a:lnSpc>
                <a:spcPct val="100000"/>
              </a:lnSpc>
              <a:spcBef>
                <a:spcPct val="0"/>
              </a:spcBef>
              <a:spcAft>
                <a:spcPct val="0"/>
              </a:spcAft>
              <a:buClr>
                <a:srgbClr val="000000"/>
              </a:buClr>
              <a:buSzTx/>
              <a:buFont typeface="Arial"/>
              <a:buNone/>
              <a:tabLst/>
              <a:defRPr/>
            </a:pPr>
            <a:endParaRPr kumimoji="0" sz="1867" b="1" i="0" u="none" strike="noStrike" kern="1200" cap="none" spc="0" normalizeH="0" baseline="0" noProof="0">
              <a:ln>
                <a:noFill/>
              </a:ln>
              <a:solidFill>
                <a:srgbClr val="000000"/>
              </a:solidFill>
              <a:effectLst/>
              <a:uLnTx/>
              <a:uFillTx/>
              <a:latin typeface="Gloria Hallelujah"/>
              <a:ea typeface="Gloria Hallelujah"/>
              <a:cs typeface="Gloria Hallelujah"/>
              <a:sym typeface="Gloria Hallelujah"/>
            </a:endParaRPr>
          </a:p>
        </p:txBody>
      </p:sp>
      <p:pic>
        <p:nvPicPr>
          <p:cNvPr id="98" name="Google Shape;98;p17"/>
          <p:cNvPicPr preferRelativeResize="0"/>
          <p:nvPr/>
        </p:nvPicPr>
        <p:blipFill>
          <a:blip r:embed="rId4">
            <a:alphaModFix/>
          </a:blip>
          <a:stretch>
            <a:fillRect/>
          </a:stretch>
        </p:blipFill>
        <p:spPr>
          <a:xfrm>
            <a:off x="7265367" y="-46300"/>
            <a:ext cx="1747435" cy="1522000"/>
          </a:xfrm>
          <a:prstGeom prst="rect">
            <a:avLst/>
          </a:prstGeom>
          <a:noFill/>
          <a:ln>
            <a:noFill/>
          </a:ln>
        </p:spPr>
      </p:pic>
      <p:pic>
        <p:nvPicPr>
          <p:cNvPr id="99" name="Google Shape;99;p17"/>
          <p:cNvPicPr preferRelativeResize="0"/>
          <p:nvPr/>
        </p:nvPicPr>
        <p:blipFill>
          <a:blip r:embed="rId5">
            <a:alphaModFix/>
          </a:blip>
          <a:stretch>
            <a:fillRect/>
          </a:stretch>
        </p:blipFill>
        <p:spPr>
          <a:xfrm>
            <a:off x="9012800" y="0"/>
            <a:ext cx="1844033" cy="1436000"/>
          </a:xfrm>
          <a:prstGeom prst="rect">
            <a:avLst/>
          </a:prstGeom>
          <a:noFill/>
          <a:ln>
            <a:noFill/>
          </a:ln>
        </p:spPr>
      </p:pic>
      <p:pic>
        <p:nvPicPr>
          <p:cNvPr id="100" name="Google Shape;100;p17"/>
          <p:cNvPicPr preferRelativeResize="0"/>
          <p:nvPr/>
        </p:nvPicPr>
        <p:blipFill>
          <a:blip r:embed="rId6">
            <a:alphaModFix/>
          </a:blip>
          <a:stretch>
            <a:fillRect/>
          </a:stretch>
        </p:blipFill>
        <p:spPr>
          <a:xfrm>
            <a:off x="10856833" y="0"/>
            <a:ext cx="1335301" cy="1436000"/>
          </a:xfrm>
          <a:prstGeom prst="rect">
            <a:avLst/>
          </a:prstGeom>
          <a:noFill/>
          <a:ln>
            <a:noFill/>
          </a:ln>
        </p:spPr>
      </p:pic>
      <p:sp>
        <p:nvSpPr>
          <p:cNvPr id="101" name="Google Shape;101;p17"/>
          <p:cNvSpPr txBox="1"/>
          <p:nvPr/>
        </p:nvSpPr>
        <p:spPr>
          <a:xfrm>
            <a:off x="74700" y="3142600"/>
            <a:ext cx="12192000" cy="1436000"/>
          </a:xfrm>
          <a:prstGeom prst="rect">
            <a:avLst/>
          </a:prstGeom>
          <a:solidFill>
            <a:srgbClr val="FFD966"/>
          </a:solidFill>
          <a:ln>
            <a:noFill/>
          </a:ln>
        </p:spPr>
        <p:txBody>
          <a:bodyPr spcFirstLastPara="1" wrap="square" lIns="121900" tIns="121900" rIns="121900" bIns="12190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tabLst/>
              <a:defRPr/>
            </a:pPr>
            <a:endParaRPr kumimoji="0" sz="2267" b="1" i="0" u="none" strike="noStrike" kern="1200" cap="none" spc="0" normalizeH="0" baseline="0" noProof="0">
              <a:ln>
                <a:noFill/>
              </a:ln>
              <a:solidFill>
                <a:srgbClr val="000000"/>
              </a:solidFill>
              <a:effectLst/>
              <a:uLnTx/>
              <a:uFillTx/>
              <a:latin typeface="Gloria Hallelujah"/>
              <a:ea typeface="Gloria Hallelujah"/>
              <a:cs typeface="Gloria Hallelujah"/>
              <a:sym typeface="Gloria Hallelujah"/>
            </a:endParaRPr>
          </a:p>
          <a:p>
            <a:pPr marL="0" marR="0" lvl="0" indent="0" algn="l" defTabSz="914400" rtl="0" eaLnBrk="1" fontAlgn="auto" latinLnBrk="0" hangingPunct="1">
              <a:lnSpc>
                <a:spcPct val="100000"/>
              </a:lnSpc>
              <a:spcBef>
                <a:spcPct val="0"/>
              </a:spcBef>
              <a:spcAft>
                <a:spcPct val="0"/>
              </a:spcAft>
              <a:buClr>
                <a:srgbClr val="000000"/>
              </a:buClr>
              <a:buSzTx/>
              <a:buFont typeface="Arial"/>
              <a:buNone/>
              <a:tabLst/>
              <a:defRPr/>
            </a:pPr>
            <a:r>
              <a:rPr kumimoji="0" lang="en" sz="2267" b="1" i="0" u="none" strike="noStrike" kern="1200" cap="none" spc="0" normalizeH="0" baseline="0" noProof="0">
                <a:ln>
                  <a:noFill/>
                </a:ln>
                <a:solidFill>
                  <a:srgbClr val="000000"/>
                </a:solidFill>
                <a:effectLst/>
                <a:uLnTx/>
                <a:uFillTx/>
                <a:latin typeface="Gloria Hallelujah"/>
                <a:ea typeface="Gloria Hallelujah"/>
                <a:cs typeface="Gloria Hallelujah"/>
                <a:sym typeface="Gloria Hallelujah"/>
              </a:rPr>
              <a:t>Unit IV: Camera Compositions and Accessories  </a:t>
            </a:r>
            <a:endParaRPr kumimoji="0" sz="2267" b="1" i="0" u="none" strike="noStrike" kern="1200" cap="none" spc="0" normalizeH="0" baseline="0" noProof="0">
              <a:ln>
                <a:noFill/>
              </a:ln>
              <a:solidFill>
                <a:srgbClr val="000000"/>
              </a:solidFill>
              <a:effectLst/>
              <a:uLnTx/>
              <a:uFillTx/>
              <a:latin typeface="Gloria Hallelujah"/>
              <a:ea typeface="Gloria Hallelujah"/>
              <a:cs typeface="Gloria Hallelujah"/>
              <a:sym typeface="Gloria Hallelujah"/>
            </a:endParaRPr>
          </a:p>
        </p:txBody>
      </p:sp>
      <p:sp>
        <p:nvSpPr>
          <p:cNvPr id="102" name="Google Shape;102;p17"/>
          <p:cNvSpPr txBox="1"/>
          <p:nvPr/>
        </p:nvSpPr>
        <p:spPr>
          <a:xfrm>
            <a:off x="74700" y="4578600"/>
            <a:ext cx="12192000" cy="1522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tabLst/>
              <a:defRPr/>
            </a:pPr>
            <a:endParaRPr kumimoji="0" sz="1867" b="1" i="0" u="none" strike="noStrike" kern="1200" cap="none" spc="0" normalizeH="0" baseline="0" noProof="0">
              <a:ln>
                <a:noFill/>
              </a:ln>
              <a:solidFill>
                <a:srgbClr val="000000"/>
              </a:solidFill>
              <a:effectLst/>
              <a:uLnTx/>
              <a:uFillTx/>
              <a:latin typeface="Gloria Hallelujah"/>
              <a:ea typeface="Gloria Hallelujah"/>
              <a:cs typeface="Gloria Hallelujah"/>
              <a:sym typeface="Gloria Hallelujah"/>
            </a:endParaRPr>
          </a:p>
          <a:p>
            <a:pPr marL="0" marR="0" lvl="0" indent="0" algn="l" defTabSz="914400" rtl="0" eaLnBrk="1" fontAlgn="auto" latinLnBrk="0" hangingPunct="1">
              <a:lnSpc>
                <a:spcPct val="100000"/>
              </a:lnSpc>
              <a:spcBef>
                <a:spcPct val="0"/>
              </a:spcBef>
              <a:spcAft>
                <a:spcPct val="0"/>
              </a:spcAft>
              <a:buClr>
                <a:srgbClr val="000000"/>
              </a:buClr>
              <a:buSzTx/>
              <a:buFont typeface="Arial"/>
              <a:buNone/>
              <a:tabLst/>
              <a:defRPr/>
            </a:pPr>
            <a:r>
              <a:rPr kumimoji="0" lang="en" sz="1867" b="1" i="0" u="none" strike="noStrike" kern="1200" cap="none" spc="0" normalizeH="0" baseline="0" noProof="0">
                <a:ln>
                  <a:noFill/>
                </a:ln>
                <a:solidFill>
                  <a:srgbClr val="000000"/>
                </a:solidFill>
                <a:effectLst/>
                <a:uLnTx/>
                <a:uFillTx/>
                <a:latin typeface="Gloria Hallelujah"/>
                <a:ea typeface="Gloria Hallelujah"/>
                <a:cs typeface="Gloria Hallelujah"/>
                <a:sym typeface="Gloria Hallelujah"/>
              </a:rPr>
              <a:t>Topics: Camera lenses and accessories, Basic shots, angle, and view, Composition, Role of photographic image in visual communication, Basics of photojournalism, photo-features, photo - essays, writing captions, visual storytelling. </a:t>
            </a:r>
            <a:endParaRPr kumimoji="0" sz="1867" b="1" i="0" u="none" strike="noStrike" kern="1200" cap="none" spc="0" normalizeH="0" baseline="0" noProof="0">
              <a:ln>
                <a:noFill/>
              </a:ln>
              <a:solidFill>
                <a:srgbClr val="000000"/>
              </a:solidFill>
              <a:effectLst/>
              <a:uLnTx/>
              <a:uFillTx/>
              <a:latin typeface="Gloria Hallelujah"/>
              <a:ea typeface="Gloria Hallelujah"/>
              <a:cs typeface="Gloria Hallelujah"/>
              <a:sym typeface="Gloria Hallelujah"/>
            </a:endParaRPr>
          </a:p>
        </p:txBody>
      </p:sp>
      <p:pic>
        <p:nvPicPr>
          <p:cNvPr id="103" name="Google Shape;103;p17"/>
          <p:cNvPicPr preferRelativeResize="0"/>
          <p:nvPr/>
        </p:nvPicPr>
        <p:blipFill>
          <a:blip r:embed="rId7">
            <a:alphaModFix/>
          </a:blip>
          <a:stretch>
            <a:fillRect/>
          </a:stretch>
        </p:blipFill>
        <p:spPr>
          <a:xfrm>
            <a:off x="7004968" y="3142600"/>
            <a:ext cx="1460467" cy="1436000"/>
          </a:xfrm>
          <a:prstGeom prst="rect">
            <a:avLst/>
          </a:prstGeom>
          <a:noFill/>
          <a:ln>
            <a:noFill/>
          </a:ln>
        </p:spPr>
      </p:pic>
      <p:pic>
        <p:nvPicPr>
          <p:cNvPr id="104" name="Google Shape;104;p17"/>
          <p:cNvPicPr preferRelativeResize="0"/>
          <p:nvPr/>
        </p:nvPicPr>
        <p:blipFill>
          <a:blip r:embed="rId8">
            <a:alphaModFix/>
          </a:blip>
          <a:stretch>
            <a:fillRect/>
          </a:stretch>
        </p:blipFill>
        <p:spPr>
          <a:xfrm>
            <a:off x="8465434" y="3142600"/>
            <a:ext cx="2167465" cy="1436000"/>
          </a:xfrm>
          <a:prstGeom prst="rect">
            <a:avLst/>
          </a:prstGeom>
          <a:noFill/>
          <a:ln>
            <a:noFill/>
          </a:ln>
        </p:spPr>
      </p:pic>
      <p:pic>
        <p:nvPicPr>
          <p:cNvPr id="105" name="Google Shape;105;p17"/>
          <p:cNvPicPr preferRelativeResize="0"/>
          <p:nvPr/>
        </p:nvPicPr>
        <p:blipFill>
          <a:blip r:embed="rId9">
            <a:alphaModFix/>
          </a:blip>
          <a:stretch>
            <a:fillRect/>
          </a:stretch>
        </p:blipFill>
        <p:spPr>
          <a:xfrm>
            <a:off x="10507734" y="3142600"/>
            <a:ext cx="1747435" cy="1435999"/>
          </a:xfrm>
          <a:prstGeom prst="rect">
            <a:avLst/>
          </a:prstGeom>
          <a:noFill/>
          <a:ln>
            <a:noFill/>
          </a:ln>
        </p:spPr>
      </p:pic>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9"/>
        <p:cNvGrpSpPr/>
        <p:nvPr/>
      </p:nvGrpSpPr>
      <p:grpSpPr>
        <a:xfrm>
          <a:off x="0" y="0"/>
          <a:ext cx="0" cy="0"/>
          <a:chOff x="0" y="0"/>
          <a:chExt cx="0" cy="0"/>
        </a:xfrm>
      </p:grpSpPr>
      <p:sp>
        <p:nvSpPr>
          <p:cNvPr id="110" name="Google Shape;110;p18"/>
          <p:cNvSpPr txBox="1">
            <a:spLocks noGrp="1"/>
          </p:cNvSpPr>
          <p:nvPr>
            <p:ph type="title"/>
          </p:nvPr>
        </p:nvSpPr>
        <p:spPr>
          <a:xfrm>
            <a:off x="415600" y="0"/>
            <a:ext cx="11360800" cy="1536800"/>
          </a:xfrm>
          <a:prstGeom prst="rect">
            <a:avLst/>
          </a:prstGeom>
        </p:spPr>
        <p:txBody>
          <a:bodyPr spcFirstLastPara="1" wrap="square" lIns="91425" tIns="91425" rIns="91425" bIns="91425" anchor="t" anchorCtr="0">
            <a:normAutofit/>
          </a:bodyPr>
          <a:lstStyle/>
          <a:p>
            <a:pPr marL="0" lvl="0" indent="0" algn="ctr" rtl="0">
              <a:spcBef>
                <a:spcPct val="0"/>
              </a:spcBef>
              <a:spcAft>
                <a:spcPct val="0"/>
              </a:spcAft>
              <a:buNone/>
            </a:pPr>
            <a:endParaRPr>
              <a:latin typeface="Anton"/>
              <a:ea typeface="Anton"/>
              <a:cs typeface="Anton"/>
              <a:sym typeface="Anton"/>
            </a:endParaRPr>
          </a:p>
          <a:p>
            <a:pPr marL="0" lvl="0" indent="0" algn="ctr" rtl="0">
              <a:spcBef>
                <a:spcPct val="0"/>
              </a:spcBef>
              <a:spcAft>
                <a:spcPct val="0"/>
              </a:spcAft>
              <a:buNone/>
            </a:pPr>
            <a:r>
              <a:rPr lang="en" sz="4400" b="1">
                <a:solidFill>
                  <a:srgbClr val="980000"/>
                </a:solidFill>
                <a:latin typeface="Noto Sans JP"/>
                <a:ea typeface="Noto Sans JP"/>
                <a:cs typeface="Noto Sans JP"/>
                <a:sym typeface="Noto Sans JP"/>
              </a:rPr>
              <a:t>Evaluation</a:t>
            </a:r>
            <a:endParaRPr sz="4400" b="1">
              <a:solidFill>
                <a:srgbClr val="980000"/>
              </a:solidFill>
              <a:latin typeface="Noto Sans JP"/>
              <a:ea typeface="Noto Sans JP"/>
              <a:cs typeface="Noto Sans JP"/>
              <a:sym typeface="Noto Sans JP"/>
            </a:endParaRPr>
          </a:p>
        </p:txBody>
      </p:sp>
      <p:sp>
        <p:nvSpPr>
          <p:cNvPr id="111" name="Google Shape;111;p18"/>
          <p:cNvSpPr txBox="1">
            <a:spLocks noGrp="1"/>
          </p:cNvSpPr>
          <p:nvPr>
            <p:ph type="body" idx="1"/>
          </p:nvPr>
        </p:nvSpPr>
        <p:spPr>
          <a:xfrm>
            <a:off x="119133" y="1536800"/>
            <a:ext cx="11360800" cy="4555200"/>
          </a:xfrm>
          <a:prstGeom prst="rect">
            <a:avLst/>
          </a:prstGeom>
        </p:spPr>
        <p:txBody>
          <a:bodyPr spcFirstLastPara="1" wrap="square" lIns="91425" tIns="91425" rIns="91425" bIns="91425" anchor="t" anchorCtr="0">
            <a:normAutofit/>
          </a:bodyPr>
          <a:lstStyle/>
          <a:p>
            <a:pPr marL="609600" lvl="0" indent="0" algn="l" rtl="0">
              <a:spcBef>
                <a:spcPct val="0"/>
              </a:spcBef>
              <a:spcAft>
                <a:spcPct val="0"/>
              </a:spcAft>
              <a:buNone/>
            </a:pPr>
            <a:endParaRPr sz="3733" b="1">
              <a:solidFill>
                <a:srgbClr val="134F5C"/>
              </a:solidFill>
              <a:latin typeface="Quicksand"/>
              <a:ea typeface="Quicksand"/>
              <a:cs typeface="Quicksand"/>
              <a:sym typeface="Quicksand"/>
            </a:endParaRPr>
          </a:p>
          <a:p>
            <a:pPr marL="609600" lvl="0" indent="-541867" algn="l" rtl="0">
              <a:spcBef>
                <a:spcPts val="1600"/>
              </a:spcBef>
              <a:spcAft>
                <a:spcPct val="0"/>
              </a:spcAft>
              <a:buClr>
                <a:srgbClr val="134F5C"/>
              </a:buClr>
              <a:buSzPts val="2800"/>
              <a:buFont typeface="Quicksand"/>
              <a:buChar char="➔"/>
            </a:pPr>
            <a:r>
              <a:rPr lang="en" sz="3733" b="1">
                <a:solidFill>
                  <a:srgbClr val="134F5C"/>
                </a:solidFill>
                <a:latin typeface="Quicksand"/>
                <a:ea typeface="Quicksand"/>
                <a:cs typeface="Quicksand"/>
                <a:sym typeface="Quicksand"/>
              </a:rPr>
              <a:t>Continuous Assessment - 20 marks</a:t>
            </a:r>
            <a:endParaRPr sz="3733" b="1">
              <a:solidFill>
                <a:srgbClr val="134F5C"/>
              </a:solidFill>
              <a:latin typeface="Quicksand"/>
              <a:ea typeface="Quicksand"/>
              <a:cs typeface="Quicksand"/>
              <a:sym typeface="Quicksand"/>
            </a:endParaRPr>
          </a:p>
          <a:p>
            <a:pPr marL="609600" lvl="0" indent="-541867" algn="l" rtl="0">
              <a:spcBef>
                <a:spcPct val="0"/>
              </a:spcBef>
              <a:spcAft>
                <a:spcPct val="0"/>
              </a:spcAft>
              <a:buClr>
                <a:srgbClr val="134F5C"/>
              </a:buClr>
              <a:buSzPts val="2800"/>
              <a:buFont typeface="Quicksand"/>
              <a:buChar char="➔"/>
            </a:pPr>
            <a:r>
              <a:rPr lang="en" sz="3733" b="1">
                <a:solidFill>
                  <a:srgbClr val="134F5C"/>
                </a:solidFill>
                <a:latin typeface="Quicksand"/>
                <a:ea typeface="Quicksand"/>
                <a:cs typeface="Quicksand"/>
                <a:sym typeface="Quicksand"/>
              </a:rPr>
              <a:t>End Term Practical/Written Exam - 40 marks</a:t>
            </a:r>
            <a:endParaRPr sz="3733" b="1">
              <a:solidFill>
                <a:srgbClr val="134F5C"/>
              </a:solidFill>
              <a:latin typeface="Quicksand"/>
              <a:ea typeface="Quicksand"/>
              <a:cs typeface="Quicksand"/>
              <a:sym typeface="Quicksand"/>
            </a:endParaRPr>
          </a:p>
          <a:p>
            <a:pPr marL="609600" lvl="0" indent="-541867" algn="l" rtl="0">
              <a:spcBef>
                <a:spcPct val="0"/>
              </a:spcBef>
              <a:spcAft>
                <a:spcPct val="0"/>
              </a:spcAft>
              <a:buClr>
                <a:srgbClr val="134F5C"/>
              </a:buClr>
              <a:buSzPts val="2800"/>
              <a:buFont typeface="Quicksand"/>
              <a:buChar char="➔"/>
            </a:pPr>
            <a:r>
              <a:rPr lang="en" sz="3733" b="1">
                <a:solidFill>
                  <a:srgbClr val="134F5C"/>
                </a:solidFill>
                <a:latin typeface="Quicksand"/>
                <a:ea typeface="Quicksand"/>
                <a:cs typeface="Quicksand"/>
                <a:sym typeface="Quicksand"/>
              </a:rPr>
              <a:t>Viva -  20 marks</a:t>
            </a:r>
            <a:endParaRPr sz="3733" b="1">
              <a:solidFill>
                <a:srgbClr val="134F5C"/>
              </a:solidFill>
              <a:latin typeface="Quicksand"/>
              <a:ea typeface="Quicksand"/>
              <a:cs typeface="Quicksand"/>
              <a:sym typeface="Quicksand"/>
            </a:endParaRPr>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5"/>
        <p:cNvGrpSpPr/>
        <p:nvPr/>
      </p:nvGrpSpPr>
      <p:grpSpPr>
        <a:xfrm>
          <a:off x="0" y="0"/>
          <a:ext cx="0" cy="0"/>
          <a:chOff x="0" y="0"/>
          <a:chExt cx="0" cy="0"/>
        </a:xfrm>
      </p:grpSpPr>
      <p:pic>
        <p:nvPicPr>
          <p:cNvPr id="116" name="Google Shape;116;p19"/>
          <p:cNvPicPr preferRelativeResize="0"/>
          <p:nvPr/>
        </p:nvPicPr>
        <p:blipFill>
          <a:blip r:embed="rId3">
            <a:alphaModFix/>
          </a:blip>
          <a:stretch>
            <a:fillRect/>
          </a:stretch>
        </p:blipFill>
        <p:spPr>
          <a:xfrm rot="25">
            <a:off x="3906263" y="1513151"/>
            <a:ext cx="867207" cy="978368"/>
          </a:xfrm>
          <a:prstGeom prst="rect">
            <a:avLst/>
          </a:prstGeom>
          <a:noFill/>
          <a:ln>
            <a:noFill/>
          </a:ln>
        </p:spPr>
      </p:pic>
      <p:sp>
        <p:nvSpPr>
          <p:cNvPr id="117" name="Google Shape;117;p19"/>
          <p:cNvSpPr txBox="1"/>
          <p:nvPr/>
        </p:nvSpPr>
        <p:spPr>
          <a:xfrm>
            <a:off x="4997667" y="2491534"/>
            <a:ext cx="2434000" cy="2190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tabLst/>
              <a:defRPr/>
            </a:pPr>
            <a:r>
              <a:rPr kumimoji="0" lang="en" sz="2267" b="1" i="0" u="none" strike="noStrike" kern="1200" cap="none" spc="0" normalizeH="0" baseline="0" noProof="0">
                <a:ln>
                  <a:noFill/>
                </a:ln>
                <a:solidFill>
                  <a:srgbClr val="000000"/>
                </a:solidFill>
                <a:effectLst/>
                <a:highlight>
                  <a:srgbClr val="B6D7A8"/>
                </a:highlight>
                <a:uLnTx/>
                <a:uFillTx/>
                <a:latin typeface="Arial"/>
                <a:cs typeface="Arial"/>
                <a:sym typeface="Arial"/>
              </a:rPr>
              <a:t> </a:t>
            </a:r>
            <a:endParaRPr kumimoji="0" sz="2267" b="1" i="0" u="none" strike="noStrike" kern="1200" cap="none" spc="0" normalizeH="0" baseline="0" noProof="0">
              <a:ln>
                <a:noFill/>
              </a:ln>
              <a:solidFill>
                <a:srgbClr val="000000"/>
              </a:solidFill>
              <a:effectLst/>
              <a:highlight>
                <a:srgbClr val="B6D7A8"/>
              </a:highlight>
              <a:uLnTx/>
              <a:uFillTx/>
              <a:latin typeface="Arial"/>
              <a:cs typeface="Arial"/>
              <a:sym typeface="Arial"/>
            </a:endParaRPr>
          </a:p>
          <a:p>
            <a:pPr marL="0" marR="0" lvl="0" indent="0" algn="l" defTabSz="914400" rtl="0" eaLnBrk="1" fontAlgn="auto" latinLnBrk="0" hangingPunct="1">
              <a:lnSpc>
                <a:spcPct val="100000"/>
              </a:lnSpc>
              <a:spcBef>
                <a:spcPct val="0"/>
              </a:spcBef>
              <a:spcAft>
                <a:spcPct val="0"/>
              </a:spcAft>
              <a:buClr>
                <a:srgbClr val="000000"/>
              </a:buClr>
              <a:buSzTx/>
              <a:buFont typeface="Arial"/>
              <a:buNone/>
              <a:tabLst/>
              <a:defRPr/>
            </a:pPr>
            <a:r>
              <a:rPr kumimoji="0" lang="en" sz="2267" b="1" i="0" u="none" strike="noStrike" kern="1200" cap="none" spc="0" normalizeH="0" baseline="0" noProof="0">
                <a:ln>
                  <a:noFill/>
                </a:ln>
                <a:solidFill>
                  <a:srgbClr val="000000"/>
                </a:solidFill>
                <a:effectLst/>
                <a:highlight>
                  <a:srgbClr val="B6D7A8"/>
                </a:highlight>
                <a:uLnTx/>
                <a:uFillTx/>
                <a:latin typeface="Russo One"/>
                <a:ea typeface="Russo One"/>
                <a:cs typeface="Russo One"/>
                <a:sym typeface="Russo One"/>
              </a:rPr>
              <a:t> </a:t>
            </a:r>
            <a:r>
              <a:rPr kumimoji="0" lang="en" sz="2267" b="1" i="0" u="none" strike="noStrike" kern="1200" cap="none" spc="0" normalizeH="0" baseline="0" noProof="0">
                <a:ln>
                  <a:noFill/>
                </a:ln>
                <a:solidFill>
                  <a:srgbClr val="351C75"/>
                </a:solidFill>
                <a:effectLst/>
                <a:highlight>
                  <a:srgbClr val="B6D7A8"/>
                </a:highlight>
                <a:uLnTx/>
                <a:uFillTx/>
                <a:latin typeface="Russo One"/>
                <a:ea typeface="Russo One"/>
                <a:cs typeface="Russo One"/>
                <a:sym typeface="Russo One"/>
              </a:rPr>
              <a:t> </a:t>
            </a:r>
            <a:r>
              <a:rPr kumimoji="0" lang="en" sz="4000" b="1" i="0" u="none" strike="noStrike" kern="1200" cap="none" spc="0" normalizeH="0" baseline="0" noProof="0">
                <a:ln>
                  <a:noFill/>
                </a:ln>
                <a:solidFill>
                  <a:srgbClr val="351C75"/>
                </a:solidFill>
                <a:effectLst/>
                <a:highlight>
                  <a:srgbClr val="B6D7A8"/>
                </a:highlight>
                <a:uLnTx/>
                <a:uFillTx/>
                <a:latin typeface="Comfortaa"/>
                <a:ea typeface="Comfortaa"/>
                <a:cs typeface="Comfortaa"/>
                <a:sym typeface="Comfortaa"/>
              </a:rPr>
              <a:t>Benefits</a:t>
            </a:r>
            <a:endParaRPr kumimoji="0" sz="4000" b="1" i="0" u="none" strike="noStrike" kern="1200" cap="none" spc="0" normalizeH="0" baseline="0" noProof="0">
              <a:ln>
                <a:noFill/>
              </a:ln>
              <a:solidFill>
                <a:srgbClr val="351C75"/>
              </a:solidFill>
              <a:effectLst/>
              <a:highlight>
                <a:srgbClr val="B6D7A8"/>
              </a:highlight>
              <a:uLnTx/>
              <a:uFillTx/>
              <a:latin typeface="Comfortaa"/>
              <a:ea typeface="Comfortaa"/>
              <a:cs typeface="Comfortaa"/>
              <a:sym typeface="Comfortaa"/>
            </a:endParaRPr>
          </a:p>
        </p:txBody>
      </p:sp>
      <p:sp>
        <p:nvSpPr>
          <p:cNvPr id="118" name="Google Shape;118;p19"/>
          <p:cNvSpPr txBox="1"/>
          <p:nvPr/>
        </p:nvSpPr>
        <p:spPr>
          <a:xfrm>
            <a:off x="563019" y="877072"/>
            <a:ext cx="2987600" cy="2719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tabLst/>
              <a:defRPr/>
            </a:pPr>
            <a:r>
              <a:rPr kumimoji="0" lang="en" sz="1867" b="1" i="0" u="none" strike="noStrike" kern="1200" cap="none" spc="0" normalizeH="0" baseline="0" noProof="0">
                <a:ln>
                  <a:noFill/>
                </a:ln>
                <a:solidFill>
                  <a:srgbClr val="EA9999"/>
                </a:solidFill>
                <a:effectLst/>
                <a:uLnTx/>
                <a:uFillTx/>
                <a:latin typeface="Comfortaa"/>
                <a:ea typeface="Comfortaa"/>
                <a:cs typeface="Comfortaa"/>
                <a:sym typeface="Comfortaa"/>
              </a:rPr>
              <a:t>Job opportunities:</a:t>
            </a:r>
            <a:r>
              <a:rPr kumimoji="0" lang="en" sz="1867" b="0" i="0" u="none" strike="noStrike" kern="1200" cap="none" spc="0" normalizeH="0" baseline="0" noProof="0">
                <a:ln>
                  <a:noFill/>
                </a:ln>
                <a:solidFill>
                  <a:srgbClr val="EA9999"/>
                </a:solidFill>
                <a:effectLst/>
                <a:uLnTx/>
                <a:uFillTx/>
                <a:latin typeface="Comfortaa SemiBold"/>
                <a:ea typeface="Comfortaa SemiBold"/>
                <a:cs typeface="Comfortaa SemiBold"/>
                <a:sym typeface="Comfortaa SemiBold"/>
              </a:rPr>
              <a:t> Photographer, Graphic Designer, Web Designer, Advertising and marketing specialist, photojournalist and many more..</a:t>
            </a:r>
            <a:endParaRPr kumimoji="0" sz="1867" b="0" i="0" u="none" strike="noStrike" kern="1200" cap="none" spc="0" normalizeH="0" baseline="0" noProof="0">
              <a:ln>
                <a:noFill/>
              </a:ln>
              <a:solidFill>
                <a:srgbClr val="EA9999"/>
              </a:solidFill>
              <a:effectLst/>
              <a:uLnTx/>
              <a:uFillTx/>
              <a:latin typeface="Comfortaa SemiBold"/>
              <a:ea typeface="Comfortaa SemiBold"/>
              <a:cs typeface="Comfortaa SemiBold"/>
              <a:sym typeface="Comfortaa SemiBold"/>
            </a:endParaRPr>
          </a:p>
        </p:txBody>
      </p:sp>
      <p:pic>
        <p:nvPicPr>
          <p:cNvPr id="119" name="Google Shape;119;p19"/>
          <p:cNvPicPr preferRelativeResize="0"/>
          <p:nvPr/>
        </p:nvPicPr>
        <p:blipFill>
          <a:blip r:embed="rId4">
            <a:alphaModFix/>
          </a:blip>
          <a:stretch>
            <a:fillRect/>
          </a:stretch>
        </p:blipFill>
        <p:spPr>
          <a:xfrm>
            <a:off x="7512534" y="1663967"/>
            <a:ext cx="867203" cy="867200"/>
          </a:xfrm>
          <a:prstGeom prst="rect">
            <a:avLst/>
          </a:prstGeom>
          <a:noFill/>
          <a:ln>
            <a:noFill/>
          </a:ln>
        </p:spPr>
      </p:pic>
      <p:sp>
        <p:nvSpPr>
          <p:cNvPr id="120" name="Google Shape;120;p19"/>
          <p:cNvSpPr txBox="1"/>
          <p:nvPr/>
        </p:nvSpPr>
        <p:spPr>
          <a:xfrm rot="21599540">
            <a:off x="8568202" y="1002217"/>
            <a:ext cx="2987600" cy="2190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tabLst/>
              <a:defRPr/>
            </a:pPr>
            <a:r>
              <a:rPr kumimoji="0" lang="en" sz="1867" b="0" i="0" u="none" strike="noStrike" kern="1200" cap="none" spc="0" normalizeH="0" baseline="0" noProof="0">
                <a:ln>
                  <a:noFill/>
                </a:ln>
                <a:solidFill>
                  <a:srgbClr val="F1C232"/>
                </a:solidFill>
                <a:effectLst/>
                <a:uLnTx/>
                <a:uFillTx/>
                <a:latin typeface="Comfortaa SemiBold"/>
                <a:ea typeface="Comfortaa SemiBold"/>
                <a:cs typeface="Comfortaa SemiBold"/>
                <a:sym typeface="Comfortaa SemiBold"/>
              </a:rPr>
              <a:t>Enhanced visual literacy enabling you to interpret and create visuals with greater meaning and impact</a:t>
            </a:r>
            <a:endParaRPr kumimoji="0" sz="1867" b="0" i="0" u="none" strike="noStrike" kern="1200" cap="none" spc="0" normalizeH="0" baseline="0" noProof="0">
              <a:ln>
                <a:noFill/>
              </a:ln>
              <a:solidFill>
                <a:srgbClr val="F1C232"/>
              </a:solidFill>
              <a:effectLst/>
              <a:uLnTx/>
              <a:uFillTx/>
              <a:latin typeface="Comfortaa SemiBold"/>
              <a:ea typeface="Comfortaa SemiBold"/>
              <a:cs typeface="Comfortaa SemiBold"/>
              <a:sym typeface="Comfortaa SemiBold"/>
            </a:endParaRPr>
          </a:p>
        </p:txBody>
      </p:sp>
      <p:pic>
        <p:nvPicPr>
          <p:cNvPr id="121" name="Google Shape;121;p19"/>
          <p:cNvPicPr preferRelativeResize="0"/>
          <p:nvPr/>
        </p:nvPicPr>
        <p:blipFill>
          <a:blip r:embed="rId5">
            <a:alphaModFix/>
          </a:blip>
          <a:stretch>
            <a:fillRect/>
          </a:stretch>
        </p:blipFill>
        <p:spPr>
          <a:xfrm>
            <a:off x="7015934" y="4612184"/>
            <a:ext cx="867200" cy="867200"/>
          </a:xfrm>
          <a:prstGeom prst="rect">
            <a:avLst/>
          </a:prstGeom>
          <a:noFill/>
          <a:ln>
            <a:noFill/>
          </a:ln>
        </p:spPr>
      </p:pic>
      <p:sp>
        <p:nvSpPr>
          <p:cNvPr id="122" name="Google Shape;122;p19"/>
          <p:cNvSpPr txBox="1"/>
          <p:nvPr/>
        </p:nvSpPr>
        <p:spPr>
          <a:xfrm>
            <a:off x="8230970" y="4296068"/>
            <a:ext cx="3464400" cy="2190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tabLst/>
              <a:defRPr/>
            </a:pPr>
            <a:r>
              <a:rPr kumimoji="0" lang="en" sz="1867" b="0" i="0" u="none" strike="noStrike" kern="1200" cap="none" spc="0" normalizeH="0" baseline="0" noProof="0">
                <a:ln>
                  <a:noFill/>
                </a:ln>
                <a:solidFill>
                  <a:srgbClr val="CC4125"/>
                </a:solidFill>
                <a:effectLst/>
                <a:uLnTx/>
                <a:uFillTx/>
                <a:latin typeface="Comfortaa SemiBold"/>
                <a:ea typeface="Comfortaa SemiBold"/>
                <a:cs typeface="Comfortaa SemiBold"/>
                <a:sym typeface="Comfortaa SemiBold"/>
              </a:rPr>
              <a:t>Artistic expression and creative problem-solving through visual designs and photography in personal and professional scenarios</a:t>
            </a:r>
            <a:endParaRPr kumimoji="0" sz="1867" b="0" i="0" u="none" strike="noStrike" kern="1200" cap="none" spc="0" normalizeH="0" baseline="0" noProof="0">
              <a:ln>
                <a:noFill/>
              </a:ln>
              <a:solidFill>
                <a:srgbClr val="CC4125"/>
              </a:solidFill>
              <a:effectLst/>
              <a:uLnTx/>
              <a:uFillTx/>
              <a:latin typeface="Comfortaa SemiBold"/>
              <a:ea typeface="Comfortaa SemiBold"/>
              <a:cs typeface="Comfortaa SemiBold"/>
              <a:sym typeface="Comfortaa SemiBold"/>
            </a:endParaRPr>
          </a:p>
        </p:txBody>
      </p:sp>
      <p:pic>
        <p:nvPicPr>
          <p:cNvPr id="123" name="Google Shape;123;p19"/>
          <p:cNvPicPr preferRelativeResize="0"/>
          <p:nvPr/>
        </p:nvPicPr>
        <p:blipFill>
          <a:blip r:embed="rId6">
            <a:alphaModFix/>
          </a:blip>
          <a:stretch>
            <a:fillRect/>
          </a:stretch>
        </p:blipFill>
        <p:spPr>
          <a:xfrm>
            <a:off x="4130453" y="4612199"/>
            <a:ext cx="867200" cy="867173"/>
          </a:xfrm>
          <a:prstGeom prst="rect">
            <a:avLst/>
          </a:prstGeom>
          <a:noFill/>
          <a:ln>
            <a:noFill/>
          </a:ln>
        </p:spPr>
      </p:pic>
      <p:sp>
        <p:nvSpPr>
          <p:cNvPr id="124" name="Google Shape;124;p19"/>
          <p:cNvSpPr txBox="1"/>
          <p:nvPr/>
        </p:nvSpPr>
        <p:spPr>
          <a:xfrm>
            <a:off x="411667" y="4110396"/>
            <a:ext cx="3401600" cy="2562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tabLst/>
              <a:defRPr/>
            </a:pPr>
            <a:r>
              <a:rPr kumimoji="0" lang="en" sz="1867" b="0" i="0" u="none" strike="noStrike" kern="1200" cap="none" spc="0" normalizeH="0" baseline="0" noProof="0">
                <a:ln>
                  <a:noFill/>
                </a:ln>
                <a:solidFill>
                  <a:srgbClr val="4A86E8"/>
                </a:solidFill>
                <a:effectLst/>
                <a:uLnTx/>
                <a:uFillTx/>
                <a:latin typeface="Comfortaa SemiBold"/>
                <a:ea typeface="Comfortaa SemiBold"/>
                <a:cs typeface="Comfortaa SemiBold"/>
                <a:sym typeface="Comfortaa SemiBold"/>
              </a:rPr>
              <a:t>Skill to create captivating content for social media and craft visually compelling presentations for college assignments and future professional endevours</a:t>
            </a:r>
            <a:endParaRPr kumimoji="0" sz="1867" b="0" i="0" u="none" strike="noStrike" kern="1200" cap="none" spc="0" normalizeH="0" baseline="0" noProof="0">
              <a:ln>
                <a:noFill/>
              </a:ln>
              <a:solidFill>
                <a:srgbClr val="4A86E8"/>
              </a:solidFill>
              <a:effectLst/>
              <a:uLnTx/>
              <a:uFillTx/>
              <a:latin typeface="Comfortaa SemiBold"/>
              <a:ea typeface="Comfortaa SemiBold"/>
              <a:cs typeface="Comfortaa SemiBold"/>
              <a:sym typeface="Comfortaa SemiBold"/>
            </a:endParaRPr>
          </a:p>
        </p:txBody>
      </p:sp>
      <p:sp>
        <p:nvSpPr>
          <p:cNvPr id="125" name="Google Shape;125;p19"/>
          <p:cNvSpPr txBox="1"/>
          <p:nvPr/>
        </p:nvSpPr>
        <p:spPr>
          <a:xfrm>
            <a:off x="3681533" y="3285067"/>
            <a:ext cx="8529200" cy="5336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tabLst/>
              <a:defRPr/>
            </a:pPr>
            <a:endParaRPr kumimoji="0" sz="1867" b="0" i="0" u="none" strike="noStrike" kern="1200" cap="none" spc="0" normalizeH="0" baseline="0" noProof="0">
              <a:ln>
                <a:noFill/>
              </a:ln>
              <a:solidFill>
                <a:srgbClr val="000000"/>
              </a:solidFill>
              <a:effectLst/>
              <a:uLnTx/>
              <a:uFillTx/>
              <a:latin typeface="Arial"/>
              <a:cs typeface="Arial"/>
              <a:sym typeface="Arial"/>
            </a:endParaRPr>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a:lstStyle>
          <a:p>
            <a:pPr marL="0" marR="0" lvl="0" indent="0" algn="l" defTabSz="6096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cs typeface="Arial"/>
            </a:endParaRPr>
          </a:p>
        </p:txBody>
      </p:sp>
      <p:sp>
        <p:nvSpPr>
          <p:cNvPr id="3" name="TextBox 3"/>
          <p:cNvSpPr txBox="1"/>
          <p:nvPr/>
        </p:nvSpPr>
        <p:spPr>
          <a:xfrm>
            <a:off x="3592512" y="3659656"/>
            <a:ext cx="10820400" cy="652781"/>
          </a:xfrm>
          <a:prstGeom prst="rect">
            <a:avLst/>
          </a:prstGeom>
        </p:spPr>
        <p:txBody>
          <a:bodyPr lIns="0" tIns="0" rIns="0" bIns="0" rtlCol="0" anchor="t">
            <a:spAutoFit/>
          </a:bodyPr>
          <a:lst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a:lstStyle>
          <a:p>
            <a:pPr marL="0" marR="0" lvl="0" indent="0" algn="ctr" defTabSz="609600" rtl="0" eaLnBrk="1" fontAlgn="auto" latinLnBrk="0" hangingPunct="1">
              <a:lnSpc>
                <a:spcPts val="5319"/>
              </a:lnSpc>
              <a:spcBef>
                <a:spcPts val="0"/>
              </a:spcBef>
              <a:spcAft>
                <a:spcPts val="0"/>
              </a:spcAft>
              <a:buClrTx/>
              <a:buSzTx/>
              <a:buFontTx/>
              <a:buNone/>
              <a:tabLst/>
              <a:defRPr/>
            </a:pPr>
            <a:r>
              <a:rPr kumimoji="0" lang="en-US" sz="3799" b="0" i="0" u="none" strike="noStrike" kern="1200" cap="none" spc="0" normalizeH="0" baseline="0" noProof="0">
                <a:ln>
                  <a:noFill/>
                </a:ln>
                <a:solidFill>
                  <a:srgbClr val="F9F5F0"/>
                </a:solidFill>
                <a:effectLst/>
                <a:uLnTx/>
                <a:uFillTx/>
                <a:latin typeface="Alice"/>
                <a:cs typeface="Arial"/>
              </a:rPr>
              <a:t>Creative Writing</a:t>
            </a:r>
          </a:p>
        </p:txBody>
      </p:sp>
      <p:sp>
        <p:nvSpPr>
          <p:cNvPr id="4" name="TextBox 4"/>
          <p:cNvSpPr txBox="1"/>
          <p:nvPr/>
        </p:nvSpPr>
        <p:spPr>
          <a:xfrm>
            <a:off x="2684617" y="4236236"/>
            <a:ext cx="10820400" cy="2353733"/>
          </a:xfrm>
          <a:prstGeom prst="rect">
            <a:avLst/>
          </a:prstGeom>
        </p:spPr>
        <p:txBody>
          <a:bodyPr lIns="0" tIns="0" rIns="0" bIns="0" rtlCol="0" anchor="t">
            <a:spAutoFit/>
          </a:bodyPr>
          <a:lst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a:lstStyle>
          <a:p>
            <a:pPr marL="0" marR="0" lvl="0" indent="0" algn="ctr" defTabSz="609600" rtl="0" eaLnBrk="1" fontAlgn="auto" latinLnBrk="0" hangingPunct="1">
              <a:lnSpc>
                <a:spcPts val="4667"/>
              </a:lnSpc>
              <a:spcBef>
                <a:spcPts val="0"/>
              </a:spcBef>
              <a:spcAft>
                <a:spcPts val="0"/>
              </a:spcAft>
              <a:buClrTx/>
              <a:buSzTx/>
              <a:buFontTx/>
              <a:buNone/>
              <a:tabLst/>
              <a:defRPr/>
            </a:pPr>
            <a:r>
              <a:rPr kumimoji="0" lang="en-US" sz="3333" b="0" i="0" u="none" strike="noStrike" kern="1200" cap="none" spc="0" normalizeH="0" baseline="0" noProof="0">
                <a:ln>
                  <a:noFill/>
                </a:ln>
                <a:solidFill>
                  <a:srgbClr val="F9F5F0"/>
                </a:solidFill>
                <a:effectLst/>
                <a:uLnTx/>
                <a:uFillTx/>
                <a:latin typeface="Alice"/>
                <a:cs typeface="Arial"/>
              </a:rPr>
              <a:t>Skill Enhancement Course (SEC)</a:t>
            </a:r>
          </a:p>
          <a:p>
            <a:pPr marL="0" marR="0" lvl="0" indent="0" algn="ctr" defTabSz="609600" rtl="0" eaLnBrk="1" fontAlgn="auto" latinLnBrk="0" hangingPunct="1">
              <a:lnSpc>
                <a:spcPts val="4667"/>
              </a:lnSpc>
              <a:spcBef>
                <a:spcPts val="0"/>
              </a:spcBef>
              <a:spcAft>
                <a:spcPts val="0"/>
              </a:spcAft>
              <a:buClrTx/>
              <a:buSzTx/>
              <a:buFontTx/>
              <a:buNone/>
              <a:tabLst/>
              <a:defRPr/>
            </a:pPr>
            <a:endParaRPr kumimoji="0" lang="en-US" sz="3333" b="0" i="0" u="none" strike="noStrike" kern="1200" cap="none" spc="0" normalizeH="0" baseline="0" noProof="0">
              <a:ln>
                <a:noFill/>
              </a:ln>
              <a:solidFill>
                <a:srgbClr val="F9F5F0"/>
              </a:solidFill>
              <a:effectLst/>
              <a:uLnTx/>
              <a:uFillTx/>
              <a:latin typeface="Alice"/>
              <a:cs typeface="Arial"/>
            </a:endParaRPr>
          </a:p>
          <a:p>
            <a:pPr marL="0" marR="0" lvl="0" indent="0" algn="ctr" defTabSz="609600" rtl="0" eaLnBrk="1" fontAlgn="auto" latinLnBrk="0" hangingPunct="1">
              <a:lnSpc>
                <a:spcPts val="4667"/>
              </a:lnSpc>
              <a:spcBef>
                <a:spcPts val="0"/>
              </a:spcBef>
              <a:spcAft>
                <a:spcPts val="0"/>
              </a:spcAft>
              <a:buClrTx/>
              <a:buSzTx/>
              <a:buFontTx/>
              <a:buNone/>
              <a:tabLst/>
              <a:defRPr/>
            </a:pPr>
            <a:r>
              <a:rPr kumimoji="0" lang="en-US" sz="3333" b="0" i="0" u="none" strike="noStrike" kern="1200" cap="none" spc="0" normalizeH="0" baseline="0" noProof="0">
                <a:ln>
                  <a:noFill/>
                </a:ln>
                <a:solidFill>
                  <a:srgbClr val="F9F5F0"/>
                </a:solidFill>
                <a:effectLst/>
                <a:uLnTx/>
                <a:uFillTx/>
                <a:latin typeface="Alice"/>
                <a:cs typeface="Arial"/>
              </a:rPr>
              <a:t>Department of English</a:t>
            </a:r>
          </a:p>
          <a:p>
            <a:pPr marL="0" marR="0" lvl="0" indent="0" algn="ctr" defTabSz="609600" rtl="0" eaLnBrk="1" fontAlgn="auto" latinLnBrk="0" hangingPunct="1">
              <a:lnSpc>
                <a:spcPts val="4667"/>
              </a:lnSpc>
              <a:spcBef>
                <a:spcPts val="0"/>
              </a:spcBef>
              <a:spcAft>
                <a:spcPts val="0"/>
              </a:spcAft>
              <a:buClrTx/>
              <a:buSzTx/>
              <a:buFontTx/>
              <a:buNone/>
              <a:tabLst/>
              <a:defRPr/>
            </a:pPr>
            <a:r>
              <a:rPr kumimoji="0" lang="en-US" sz="3333" b="0" i="0" u="none" strike="noStrike" kern="1200" cap="none" spc="0" normalizeH="0" baseline="0" noProof="0">
                <a:ln>
                  <a:noFill/>
                </a:ln>
                <a:solidFill>
                  <a:srgbClr val="F9F5F0"/>
                </a:solidFill>
                <a:effectLst/>
                <a:uLnTx/>
                <a:uFillTx/>
                <a:latin typeface="Alice"/>
                <a:cs typeface="Arial"/>
              </a:rPr>
              <a:t>Daulat Ram College, University of Delhi</a:t>
            </a:r>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5414814" cy="9028463"/>
          </a:xfrm>
          <a:custGeom>
            <a:avLst/>
            <a:gdLst/>
            <a:ahLst/>
            <a:cxnLst/>
            <a:rect l="l" t="t" r="r" b="b"/>
            <a:pathLst>
              <a:path w="23122220" h="13542694">
                <a:moveTo>
                  <a:pt x="0" y="0"/>
                </a:moveTo>
                <a:lnTo>
                  <a:pt x="23122220" y="0"/>
                </a:lnTo>
                <a:lnTo>
                  <a:pt x="23122220" y="13542694"/>
                </a:lnTo>
                <a:lnTo>
                  <a:pt x="0" y="13542694"/>
                </a:lnTo>
                <a:lnTo>
                  <a:pt x="0" y="0"/>
                </a:lnTo>
                <a:close/>
              </a:path>
            </a:pathLst>
          </a:custGeom>
          <a:blipFill>
            <a:blip r:embed="rId2"/>
            <a:stretch>
              <a:fillRect t="-9466" r="-5744" b="-9466"/>
            </a:stretch>
          </a:blipFill>
        </p:spPr>
        <p:txBody>
          <a:bodyPr/>
          <a:lst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a:lstStyle>
          <a:p>
            <a:pPr marL="0" marR="0" lvl="0" indent="0" algn="l" defTabSz="6096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cs typeface="Arial"/>
            </a:endParaRPr>
          </a:p>
        </p:txBody>
      </p:sp>
      <p:sp>
        <p:nvSpPr>
          <p:cNvPr id="3" name="TextBox 3"/>
          <p:cNvSpPr txBox="1"/>
          <p:nvPr/>
        </p:nvSpPr>
        <p:spPr>
          <a:xfrm>
            <a:off x="4021951" y="352001"/>
            <a:ext cx="3379788" cy="597747"/>
          </a:xfrm>
          <a:prstGeom prst="rect">
            <a:avLst/>
          </a:prstGeom>
        </p:spPr>
        <p:txBody>
          <a:bodyPr lIns="0" tIns="0" rIns="0" bIns="0" rtlCol="0" anchor="t">
            <a:spAutoFit/>
          </a:bodyPr>
          <a:lst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a:lstStyle>
          <a:p>
            <a:pPr marL="0" marR="0" lvl="0" indent="0" algn="ctr" defTabSz="609600" rtl="0" eaLnBrk="1" fontAlgn="auto" latinLnBrk="0" hangingPunct="1">
              <a:lnSpc>
                <a:spcPts val="4853"/>
              </a:lnSpc>
              <a:spcBef>
                <a:spcPts val="0"/>
              </a:spcBef>
              <a:spcAft>
                <a:spcPts val="0"/>
              </a:spcAft>
              <a:buClrTx/>
              <a:buSzTx/>
              <a:buFontTx/>
              <a:buNone/>
              <a:tabLst/>
              <a:defRPr/>
            </a:pPr>
            <a:r>
              <a:rPr kumimoji="0" lang="en-US" sz="3466" b="0" i="0" u="none" strike="noStrike" kern="1200" cap="none" spc="0" normalizeH="0" baseline="0" noProof="0">
                <a:ln>
                  <a:noFill/>
                </a:ln>
                <a:solidFill>
                  <a:srgbClr val="FFFFFF"/>
                </a:solidFill>
                <a:effectLst/>
                <a:uLnTx/>
                <a:uFillTx/>
                <a:latin typeface="Alice"/>
                <a:cs typeface="Arial"/>
              </a:rPr>
              <a:t>Course Objective</a:t>
            </a:r>
          </a:p>
        </p:txBody>
      </p:sp>
      <p:sp>
        <p:nvSpPr>
          <p:cNvPr id="4" name="TextBox 4"/>
          <p:cNvSpPr txBox="1"/>
          <p:nvPr/>
        </p:nvSpPr>
        <p:spPr>
          <a:xfrm>
            <a:off x="0" y="1495930"/>
            <a:ext cx="7401739" cy="5200227"/>
          </a:xfrm>
          <a:prstGeom prst="rect">
            <a:avLst/>
          </a:prstGeom>
        </p:spPr>
        <p:txBody>
          <a:bodyPr lIns="0" tIns="0" rIns="0" bIns="0" rtlCol="0" anchor="t">
            <a:spAutoFit/>
          </a:bodyPr>
          <a:lst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a:lstStyle>
          <a:p>
            <a:pPr marL="489373" marR="0" lvl="1" indent="-244687" algn="l" defTabSz="609600" rtl="0" eaLnBrk="1" fontAlgn="auto" latinLnBrk="0" hangingPunct="1">
              <a:lnSpc>
                <a:spcPts val="3173"/>
              </a:lnSpc>
              <a:spcBef>
                <a:spcPts val="0"/>
              </a:spcBef>
              <a:spcAft>
                <a:spcPts val="0"/>
              </a:spcAft>
              <a:buClrTx/>
              <a:buSzTx/>
              <a:buFont typeface="Arial"/>
              <a:buChar char="•"/>
              <a:tabLst/>
              <a:defRPr/>
            </a:pPr>
            <a:r>
              <a:rPr kumimoji="0" lang="en-US" sz="2266" b="0" i="0" u="none" strike="noStrike" kern="1200" cap="none" spc="0" normalizeH="0" baseline="0" noProof="0">
                <a:ln>
                  <a:noFill/>
                </a:ln>
                <a:solidFill>
                  <a:srgbClr val="FFFFFF"/>
                </a:solidFill>
                <a:effectLst/>
                <a:uLnTx/>
                <a:uFillTx/>
                <a:latin typeface="Alice"/>
                <a:cs typeface="Arial"/>
              </a:rPr>
              <a:t>To build creative writing skills of students in the main modes of creative writing viz poetry, fiction (novel, short stories), non-fiction (life narratives, autobiographies and biographies) and drama.</a:t>
            </a:r>
          </a:p>
          <a:p>
            <a:pPr marL="0" marR="0" lvl="0" indent="0" algn="l" defTabSz="609600" rtl="0" eaLnBrk="1" fontAlgn="auto" latinLnBrk="0" hangingPunct="1">
              <a:lnSpc>
                <a:spcPts val="3173"/>
              </a:lnSpc>
              <a:spcBef>
                <a:spcPts val="0"/>
              </a:spcBef>
              <a:spcAft>
                <a:spcPts val="0"/>
              </a:spcAft>
              <a:buClrTx/>
              <a:buSzTx/>
              <a:buFontTx/>
              <a:buNone/>
              <a:tabLst/>
              <a:defRPr/>
            </a:pPr>
            <a:endParaRPr kumimoji="0" lang="en-US" sz="2266" b="0" i="0" u="none" strike="noStrike" kern="1200" cap="none" spc="0" normalizeH="0" baseline="0" noProof="0">
              <a:ln>
                <a:noFill/>
              </a:ln>
              <a:solidFill>
                <a:srgbClr val="FFFFFF"/>
              </a:solidFill>
              <a:effectLst/>
              <a:uLnTx/>
              <a:uFillTx/>
              <a:latin typeface="Alice"/>
              <a:cs typeface="Arial"/>
            </a:endParaRPr>
          </a:p>
          <a:p>
            <a:pPr marL="489373" marR="0" lvl="1" indent="-244687" algn="l" defTabSz="609600" rtl="0" eaLnBrk="1" fontAlgn="auto" latinLnBrk="0" hangingPunct="1">
              <a:lnSpc>
                <a:spcPts val="3173"/>
              </a:lnSpc>
              <a:spcBef>
                <a:spcPts val="0"/>
              </a:spcBef>
              <a:spcAft>
                <a:spcPts val="0"/>
              </a:spcAft>
              <a:buClrTx/>
              <a:buSzTx/>
              <a:buFont typeface="Arial"/>
              <a:buChar char="•"/>
              <a:tabLst/>
              <a:defRPr/>
            </a:pPr>
            <a:r>
              <a:rPr kumimoji="0" lang="en-US" sz="2266" b="0" i="0" u="none" strike="noStrike" kern="1200" cap="none" spc="0" normalizeH="0" baseline="0" noProof="0">
                <a:ln>
                  <a:noFill/>
                </a:ln>
                <a:solidFill>
                  <a:srgbClr val="FFFFFF"/>
                </a:solidFill>
                <a:effectLst/>
                <a:uLnTx/>
                <a:uFillTx/>
                <a:latin typeface="Alice"/>
                <a:cs typeface="Arial"/>
              </a:rPr>
              <a:t>To inculcate practical skills in students by mapping their creative talent which be beneficial for employability too.</a:t>
            </a:r>
          </a:p>
          <a:p>
            <a:pPr marL="0" marR="0" lvl="0" indent="0" algn="l" defTabSz="609600" rtl="0" eaLnBrk="1" fontAlgn="auto" latinLnBrk="0" hangingPunct="1">
              <a:lnSpc>
                <a:spcPts val="3173"/>
              </a:lnSpc>
              <a:spcBef>
                <a:spcPts val="0"/>
              </a:spcBef>
              <a:spcAft>
                <a:spcPts val="0"/>
              </a:spcAft>
              <a:buClrTx/>
              <a:buSzTx/>
              <a:buFontTx/>
              <a:buNone/>
              <a:tabLst/>
              <a:defRPr/>
            </a:pPr>
            <a:endParaRPr kumimoji="0" lang="en-US" sz="2266" b="0" i="0" u="none" strike="noStrike" kern="1200" cap="none" spc="0" normalizeH="0" baseline="0" noProof="0">
              <a:ln>
                <a:noFill/>
              </a:ln>
              <a:solidFill>
                <a:srgbClr val="FFFFFF"/>
              </a:solidFill>
              <a:effectLst/>
              <a:uLnTx/>
              <a:uFillTx/>
              <a:latin typeface="Alice"/>
              <a:cs typeface="Arial"/>
            </a:endParaRPr>
          </a:p>
          <a:p>
            <a:pPr marL="489373" marR="0" lvl="1" indent="-244687" algn="l" defTabSz="609600" rtl="0" eaLnBrk="1" fontAlgn="auto" latinLnBrk="0" hangingPunct="1">
              <a:lnSpc>
                <a:spcPts val="3173"/>
              </a:lnSpc>
              <a:spcBef>
                <a:spcPts val="0"/>
              </a:spcBef>
              <a:spcAft>
                <a:spcPts val="0"/>
              </a:spcAft>
              <a:buClrTx/>
              <a:buSzTx/>
              <a:buFont typeface="Arial"/>
              <a:buChar char="•"/>
              <a:tabLst/>
              <a:defRPr/>
            </a:pPr>
            <a:r>
              <a:rPr kumimoji="0" lang="en-US" sz="2266" b="0" i="0" u="none" strike="noStrike" kern="1200" cap="none" spc="0" normalizeH="0" baseline="0" noProof="0">
                <a:ln>
                  <a:noFill/>
                </a:ln>
                <a:solidFill>
                  <a:srgbClr val="FFFFFF"/>
                </a:solidFill>
                <a:effectLst/>
                <a:uLnTx/>
                <a:uFillTx/>
                <a:latin typeface="Alice"/>
                <a:cs typeface="Arial"/>
              </a:rPr>
              <a:t>To perform hands-on-activities to students to develop their creative skills through practical</a:t>
            </a:r>
            <a:r>
              <a:rPr kumimoji="0" lang="en-US" sz="2266" b="0" i="0" u="none" strike="noStrike" kern="1200" cap="none" spc="0" normalizeH="0" baseline="0" noProof="0">
                <a:ln>
                  <a:noFill/>
                </a:ln>
                <a:solidFill>
                  <a:srgbClr val="000000"/>
                </a:solidFill>
                <a:effectLst/>
                <a:uLnTx/>
                <a:uFillTx/>
                <a:latin typeface="Alice"/>
                <a:cs typeface="Arial"/>
              </a:rPr>
              <a:t> </a:t>
            </a:r>
            <a:r>
              <a:rPr kumimoji="0" lang="en-US" sz="2266" b="0" i="0" u="none" strike="noStrike" kern="1200" cap="none" spc="0" normalizeH="0" baseline="0" noProof="0">
                <a:ln>
                  <a:noFill/>
                </a:ln>
                <a:solidFill>
                  <a:srgbClr val="FFFFFF"/>
                </a:solidFill>
                <a:effectLst/>
                <a:uLnTx/>
                <a:uFillTx/>
                <a:latin typeface="Alice"/>
                <a:cs typeface="Arial"/>
              </a:rPr>
              <a:t>sessions. </a:t>
            </a:r>
          </a:p>
          <a:p>
            <a:pPr marL="0" marR="0" lvl="0" indent="0" algn="ctr" defTabSz="609600" rtl="0" eaLnBrk="1" fontAlgn="auto" latinLnBrk="0" hangingPunct="1">
              <a:lnSpc>
                <a:spcPts val="3173"/>
              </a:lnSpc>
              <a:spcBef>
                <a:spcPts val="0"/>
              </a:spcBef>
              <a:spcAft>
                <a:spcPts val="0"/>
              </a:spcAft>
              <a:buClrTx/>
              <a:buSzTx/>
              <a:buFontTx/>
              <a:buNone/>
              <a:tabLst/>
              <a:defRPr/>
            </a:pPr>
            <a:endParaRPr kumimoji="0" lang="en-US" sz="2266" b="0" i="0" u="none" strike="noStrike" kern="1200" cap="none" spc="0" normalizeH="0" baseline="0" noProof="0">
              <a:ln>
                <a:noFill/>
              </a:ln>
              <a:solidFill>
                <a:srgbClr val="FFFFFF"/>
              </a:solidFill>
              <a:effectLst/>
              <a:uLnTx/>
              <a:uFillTx/>
              <a:latin typeface="Alice"/>
              <a:cs typeface="Arial"/>
            </a:endParaRPr>
          </a:p>
        </p:txBody>
      </p:sp>
    </p:spTree>
  </p:cSld>
  <p:clrMapOvr>
    <a:masterClrMapping/>
  </p:clrMapOvr>
  <p:transition/>
</p:sld>
</file>

<file path=ppt/theme/_rels/theme18.xml.rels><?xml version="1.0" encoding="UTF-8" standalone="yes"?>
<Relationships xmlns="http://schemas.openxmlformats.org/package/2006/relationships"><Relationship Id="rId1" Type="http://schemas.openxmlformats.org/officeDocument/2006/relationships/image" Target="../media/image1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Calibri"/>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Face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12.xml><?xml version="1.0" encoding="utf-8"?>
<a:theme xmlns:a="http://schemas.openxmlformats.org/drawingml/2006/main" name="1_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13.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17.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Calibri"/>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Rockwell Condensed" panose="02060603050405020104"/>
        <a:cs typeface="Arial"/>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Rockwell" panose="02060603020205020403"/>
        <a:cs typeface="Arial"/>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19.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13">
      <a:dk1>
        <a:srgbClr val="000000"/>
      </a:dk1>
      <a:lt1>
        <a:srgbClr val="FDFAF6"/>
      </a:lt1>
      <a:dk2>
        <a:srgbClr val="44546A"/>
      </a:dk2>
      <a:lt2>
        <a:srgbClr val="E7E6E6"/>
      </a:lt2>
      <a:accent1>
        <a:srgbClr val="F5CDCE"/>
      </a:accent1>
      <a:accent2>
        <a:srgbClr val="DE8C8C"/>
      </a:accent2>
      <a:accent3>
        <a:srgbClr val="AAC3E8"/>
      </a:accent3>
      <a:accent4>
        <a:srgbClr val="D2D592"/>
      </a:accent4>
      <a:accent5>
        <a:srgbClr val="CCBE89"/>
      </a:accent5>
      <a:accent6>
        <a:srgbClr val="1F2C8F"/>
      </a:accent6>
      <a:hlink>
        <a:srgbClr val="1F2C8F"/>
      </a:hlink>
      <a:folHlink>
        <a:srgbClr val="AAC3E9"/>
      </a:folHlink>
    </a:clrScheme>
    <a:fontScheme name="Custom 22">
      <a:majorFont>
        <a:latin typeface="Arial Black"/>
        <a:ea typeface=""/>
        <a:cs typeface=""/>
      </a:majorFont>
      <a:minorFont>
        <a:latin typeface="Sabon Next L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ometric-Color-Block_Win32_jx_v9.potx" id="{B1D493D9-AF74-4AD6-8F0C-5B1308D7041B}" vid="{1AA99070-5A1F-42D2-9F5B-E7354C964689}"/>
    </a:ext>
  </a:extLst>
</a:theme>
</file>

<file path=ppt/theme/theme20.xml><?xml version="1.0" encoding="utf-8"?>
<a:theme xmlns:a="http://schemas.openxmlformats.org/drawingml/2006/main" name="1_MatrixVTI">
  <a:themeElements>
    <a:clrScheme name="AnalogousFromRegularSeedRightStep">
      <a:dk1>
        <a:srgbClr val="000000"/>
      </a:dk1>
      <a:lt1>
        <a:srgbClr val="FFFFFF"/>
      </a:lt1>
      <a:dk2>
        <a:srgbClr val="3E3123"/>
      </a:dk2>
      <a:lt2>
        <a:srgbClr val="E2E5E8"/>
      </a:lt2>
      <a:accent1>
        <a:srgbClr val="E78629"/>
      </a:accent1>
      <a:accent2>
        <a:srgbClr val="B1A213"/>
      </a:accent2>
      <a:accent3>
        <a:srgbClr val="81AF1F"/>
      </a:accent3>
      <a:accent4>
        <a:srgbClr val="3FB914"/>
      </a:accent4>
      <a:accent5>
        <a:srgbClr val="21BB39"/>
      </a:accent5>
      <a:accent6>
        <a:srgbClr val="14B973"/>
      </a:accent6>
      <a:hlink>
        <a:srgbClr val="3F80BF"/>
      </a:hlink>
      <a:folHlink>
        <a:srgbClr val="7F7F7F"/>
      </a:folHlink>
    </a:clrScheme>
    <a:fontScheme name="Custom 4">
      <a:majorFont>
        <a:latin typeface="Bahnschrif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trixVTI" id="{A2576CCC-A559-4FD4-A542-772649F65A84}" vid="{5CBC41A9-80A0-44C6-90CD-6D8630343525}"/>
    </a:ext>
  </a:ext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atrixVTI">
  <a:themeElements>
    <a:clrScheme name="AnalogousFromRegularSeedRightStep">
      <a:dk1>
        <a:srgbClr val="000000"/>
      </a:dk1>
      <a:lt1>
        <a:srgbClr val="FFFFFF"/>
      </a:lt1>
      <a:dk2>
        <a:srgbClr val="412724"/>
      </a:dk2>
      <a:lt2>
        <a:srgbClr val="E2E8E4"/>
      </a:lt2>
      <a:accent1>
        <a:srgbClr val="D739AE"/>
      </a:accent1>
      <a:accent2>
        <a:srgbClr val="C5275A"/>
      </a:accent2>
      <a:accent3>
        <a:srgbClr val="D74839"/>
      </a:accent3>
      <a:accent4>
        <a:srgbClr val="C57827"/>
      </a:accent4>
      <a:accent5>
        <a:srgbClr val="B0A72F"/>
      </a:accent5>
      <a:accent6>
        <a:srgbClr val="81B223"/>
      </a:accent6>
      <a:hlink>
        <a:srgbClr val="31944B"/>
      </a:hlink>
      <a:folHlink>
        <a:srgbClr val="7F7F7F"/>
      </a:folHlink>
    </a:clrScheme>
    <a:fontScheme name="Custom 4">
      <a:majorFont>
        <a:latin typeface="Bahnschrift"/>
        <a:ea typeface="Bahnschrift"/>
        <a:cs typeface="Arial"/>
      </a:majorFont>
      <a:minorFont>
        <a:latin typeface="Avenir Next LT Pro"/>
        <a:ea typeface="Avenir Next LT Pro"/>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trixVTI" id="{A2576CCC-A559-4FD4-A542-772649F65A84}" vid="{5CBC41A9-80A0-44C6-90CD-6D8630343525}"/>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Calibri" panose="020F0502020204030204"/>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Calibri" panose="020F0502020204030204"/>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Gallery">
  <a:themeElements>
    <a:clrScheme name="Gallery">
      <a:dk1>
        <a:sysClr val="windowText" lastClr="000000"/>
      </a:dk1>
      <a:lt1>
        <a:sysClr val="window" lastClr="FFFFFF"/>
      </a:lt1>
      <a:dk2>
        <a:srgbClr val="454545"/>
      </a:dk2>
      <a:lt2>
        <a:srgbClr val="DFD9D5"/>
      </a:lt2>
      <a:accent1>
        <a:srgbClr val="FB8C29"/>
      </a:accent1>
      <a:accent2>
        <a:srgbClr val="F2C351"/>
      </a:accent2>
      <a:accent3>
        <a:srgbClr val="D0CBA5"/>
      </a:accent3>
      <a:accent4>
        <a:srgbClr val="A2C476"/>
      </a:accent4>
      <a:accent5>
        <a:srgbClr val="57C293"/>
      </a:accent5>
      <a:accent6>
        <a:srgbClr val="06BFDE"/>
      </a:accent6>
      <a:hlink>
        <a:srgbClr val="FBAE29"/>
      </a:hlink>
      <a:folHlink>
        <a:srgbClr val="EDC47E"/>
      </a:folHlink>
    </a:clrScheme>
    <a:fontScheme name="Gallery">
      <a:majorFont>
        <a:latin typeface="Rockwell" panose="02060603020205020403"/>
        <a:ea typeface="Rockwell" panose="02060603020205020403"/>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Rockwell" panose="02060603020205020403"/>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BB5F5D82-B5E9-469E-A815-C655ED4AF243}"/>
    </a:ext>
  </a:extLst>
</a:theme>
</file>

<file path=docProps/app.xml><?xml version="1.0" encoding="utf-8"?>
<Properties xmlns="http://schemas.openxmlformats.org/officeDocument/2006/extended-properties" xmlns:vt="http://schemas.openxmlformats.org/officeDocument/2006/docPropsVTypes">
  <TotalTime>128</TotalTime>
  <Words>7084</Words>
  <Application>Microsoft Office PowerPoint</Application>
  <PresentationFormat>Widescreen</PresentationFormat>
  <Paragraphs>944</Paragraphs>
  <Slides>196</Slides>
  <Notes>21</Notes>
  <HiddenSlides>0</HiddenSlides>
  <MMClips>0</MMClips>
  <ScaleCrop>false</ScaleCrop>
  <HeadingPairs>
    <vt:vector size="8" baseType="variant">
      <vt:variant>
        <vt:lpstr>Fonts Used</vt:lpstr>
      </vt:variant>
      <vt:variant>
        <vt:i4>59</vt:i4>
      </vt:variant>
      <vt:variant>
        <vt:lpstr>Theme</vt:lpstr>
      </vt:variant>
      <vt:variant>
        <vt:i4>20</vt:i4>
      </vt:variant>
      <vt:variant>
        <vt:lpstr>Embedded OLE Servers</vt:lpstr>
      </vt:variant>
      <vt:variant>
        <vt:i4>1</vt:i4>
      </vt:variant>
      <vt:variant>
        <vt:lpstr>Slide Titles</vt:lpstr>
      </vt:variant>
      <vt:variant>
        <vt:i4>196</vt:i4>
      </vt:variant>
    </vt:vector>
  </HeadingPairs>
  <TitlesOfParts>
    <vt:vector size="276" baseType="lpstr">
      <vt:lpstr>Aharoni</vt:lpstr>
      <vt:lpstr>Alice</vt:lpstr>
      <vt:lpstr>Alice Bold</vt:lpstr>
      <vt:lpstr>Amasis MT Pro Black</vt:lpstr>
      <vt:lpstr>Anton</vt:lpstr>
      <vt:lpstr>Archivo Black</vt:lpstr>
      <vt:lpstr>arial</vt:lpstr>
      <vt:lpstr>arial</vt:lpstr>
      <vt:lpstr>Arial Black</vt:lpstr>
      <vt:lpstr>Arial MT</vt:lpstr>
      <vt:lpstr>Arial Rounded MT Bold</vt:lpstr>
      <vt:lpstr>Avenir Next LT Pro</vt:lpstr>
      <vt:lpstr>Bahnschrift</vt:lpstr>
      <vt:lpstr>Baskerville Old Face</vt:lpstr>
      <vt:lpstr>Bodoni MT</vt:lpstr>
      <vt:lpstr>Britannic Bold</vt:lpstr>
      <vt:lpstr>Calibri</vt:lpstr>
      <vt:lpstr>Calibri Light</vt:lpstr>
      <vt:lpstr>Calibri,Bold</vt:lpstr>
      <vt:lpstr>Cambria</vt:lpstr>
      <vt:lpstr>Cambria Math</vt:lpstr>
      <vt:lpstr>Caveat</vt:lpstr>
      <vt:lpstr>Caveat SemiBold</vt:lpstr>
      <vt:lpstr>Comfortaa</vt:lpstr>
      <vt:lpstr>Comfortaa SemiBold</vt:lpstr>
      <vt:lpstr>Comic Sans MS</vt:lpstr>
      <vt:lpstr>Courier New</vt:lpstr>
      <vt:lpstr>Georgia</vt:lpstr>
      <vt:lpstr>Gill Sans MT</vt:lpstr>
      <vt:lpstr>Gloria Hallelujah</vt:lpstr>
      <vt:lpstr>Google Sans</vt:lpstr>
      <vt:lpstr>Helvetica</vt:lpstr>
      <vt:lpstr>Indie Flower</vt:lpstr>
      <vt:lpstr>League Spartan</vt:lpstr>
      <vt:lpstr>Lilita One</vt:lpstr>
      <vt:lpstr>Lilita One Bold</vt:lpstr>
      <vt:lpstr>Lovelace</vt:lpstr>
      <vt:lpstr>Lucida Sans Typewriter</vt:lpstr>
      <vt:lpstr>Microsoft Sans Serif</vt:lpstr>
      <vt:lpstr>Monotype Corsiva</vt:lpstr>
      <vt:lpstr>Montserrat Classic Bold</vt:lpstr>
      <vt:lpstr>Noto Sans JP</vt:lpstr>
      <vt:lpstr>Permanent Marker</vt:lpstr>
      <vt:lpstr>Poppins</vt:lpstr>
      <vt:lpstr>Quicksand</vt:lpstr>
      <vt:lpstr>Roboto</vt:lpstr>
      <vt:lpstr>Rockwell</vt:lpstr>
      <vt:lpstr>Rockwell Condensed</vt:lpstr>
      <vt:lpstr>Rockwell Extra Bold</vt:lpstr>
      <vt:lpstr>Russo One</vt:lpstr>
      <vt:lpstr>Sabon Next LT</vt:lpstr>
      <vt:lpstr>Sitka Small</vt:lpstr>
      <vt:lpstr>Stencil</vt:lpstr>
      <vt:lpstr>Symbol</vt:lpstr>
      <vt:lpstr>Times New Roman</vt:lpstr>
      <vt:lpstr>TimesNewRomanPS-BoldMT</vt:lpstr>
      <vt:lpstr>Trebuchet MS</vt:lpstr>
      <vt:lpstr>Wingdings</vt:lpstr>
      <vt:lpstr>Wingdings 3</vt:lpstr>
      <vt:lpstr>Office Theme</vt:lpstr>
      <vt:lpstr>1_Office Theme</vt:lpstr>
      <vt:lpstr>MatrixVTI</vt:lpstr>
      <vt:lpstr>2_Office Theme</vt:lpstr>
      <vt:lpstr>3_Office Theme</vt:lpstr>
      <vt:lpstr>4_Office Theme</vt:lpstr>
      <vt:lpstr>Simple Light</vt:lpstr>
      <vt:lpstr>5_Office Theme</vt:lpstr>
      <vt:lpstr>Gallery</vt:lpstr>
      <vt:lpstr>6_Office Theme</vt:lpstr>
      <vt:lpstr>Facet</vt:lpstr>
      <vt:lpstr>1_Gallery</vt:lpstr>
      <vt:lpstr>7_Office Theme</vt:lpstr>
      <vt:lpstr>8_Office Theme</vt:lpstr>
      <vt:lpstr>9_Office Theme</vt:lpstr>
      <vt:lpstr>1_Facet</vt:lpstr>
      <vt:lpstr>10_Office Theme</vt:lpstr>
      <vt:lpstr>Wood Type</vt:lpstr>
      <vt:lpstr>1_Simple Light</vt:lpstr>
      <vt:lpstr>1_MatrixVTI</vt:lpstr>
      <vt:lpstr>Bitmap Image</vt:lpstr>
      <vt:lpstr>Organic Farming </vt:lpstr>
      <vt:lpstr>Introduction</vt:lpstr>
      <vt:lpstr>PowerPoint Presentation</vt:lpstr>
      <vt:lpstr>Eligibility Criteria</vt:lpstr>
      <vt:lpstr>Learning Outcomes:</vt:lpstr>
      <vt:lpstr>THANK YOU</vt:lpstr>
      <vt:lpstr>DEPARTMENT CHEMISTRY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Department Commerce</vt:lpstr>
      <vt:lpstr>DIGITAL MARKETING Skill Enhancement Course </vt:lpstr>
      <vt:lpstr>What is Digital Marketing.</vt:lpstr>
      <vt:lpstr>Learning Objectives:   To acquaint the knowledge of growing interaction between the traditional and digital marketing concepts and practices in the digital era.  To familiarize with the tools and techniques by the digital marketers. </vt:lpstr>
      <vt:lpstr>     Course Structure  (2 Credit Course)</vt:lpstr>
      <vt:lpstr>Digital Marketing Career Opportunities</vt:lpstr>
      <vt:lpstr>Presentation on  Innovation and Entrepreneurship (SEC Paper)</vt:lpstr>
      <vt:lpstr>PowerPoint Presentation</vt:lpstr>
      <vt:lpstr>  </vt:lpstr>
      <vt:lpstr>Personal Financial Planning</vt:lpstr>
      <vt:lpstr>PowerPoint Presentation</vt:lpstr>
      <vt:lpstr>Syllabus</vt:lpstr>
      <vt:lpstr>Personal Financial Planning</vt:lpstr>
      <vt:lpstr>Make your own financial decisions :-</vt:lpstr>
      <vt:lpstr>Judge the advice of Financial Advisors</vt:lpstr>
      <vt:lpstr>Become a Financial Advisor</vt:lpstr>
      <vt:lpstr>Objectives </vt:lpstr>
      <vt:lpstr>Outcomes</vt:lpstr>
      <vt:lpstr>THANK YOU !!</vt:lpstr>
      <vt:lpstr>SKILL ENHANCEMENT COURSE (SEC)PAPER OFFERED BY COMMERCE DEPARTMENT</vt:lpstr>
      <vt:lpstr>SCOPE OF PAPER</vt:lpstr>
      <vt:lpstr>I. Introduction, Financial Planning and Budgeting</vt:lpstr>
      <vt:lpstr>II. Banking Services</vt:lpstr>
      <vt:lpstr>    III. Services Offered By Post Offices     </vt:lpstr>
      <vt:lpstr>IV. Insurance Services</vt:lpstr>
      <vt:lpstr>V. Stock Markets- Basic Concepts</vt:lpstr>
      <vt:lpstr>Teaching Learning Process</vt:lpstr>
      <vt:lpstr>Outcome and Prospects</vt:lpstr>
      <vt:lpstr>THANK YOU</vt:lpstr>
      <vt:lpstr>Advanced Spreadsheet TOOLS UPC: 2346000001 </vt:lpstr>
      <vt:lpstr>PowerPoint Presentation</vt:lpstr>
      <vt:lpstr>Learning Objectives and Outcomes</vt:lpstr>
      <vt:lpstr>PowerPoint Presentation</vt:lpstr>
      <vt:lpstr>Practical usage ….where to apply the knowledge</vt:lpstr>
      <vt:lpstr>1. Continuous evaluation: 20 marks (CLASS PARTICIPATION, PROJECT WORK, PRESENTATIONS, DASHBOARD PREAPRATION, ASSIGNMENT QUESTIONS FOR PRACTICE)  2. end term practical exam: 40 marks  3. viva VOCE: 20 marks  </vt:lpstr>
      <vt:lpstr>THANK YOU</vt:lpstr>
      <vt:lpstr>YOGA IN PRACTICE</vt:lpstr>
      <vt:lpstr>YOGA - Meaning</vt:lpstr>
      <vt:lpstr>SYLLABUS &amp; LEARNING OUTCOMES </vt:lpstr>
      <vt:lpstr>CAREER PROSPECTS</vt:lpstr>
      <vt:lpstr>THANK YOU </vt:lpstr>
      <vt:lpstr>PowerPoint Presentation</vt:lpstr>
      <vt:lpstr>PowerPoint Presentation</vt:lpstr>
      <vt:lpstr>PowerPoint Presentation</vt:lpstr>
      <vt:lpstr>PowerPoint Presentation</vt:lpstr>
      <vt:lpstr>PowerPoint Presentation</vt:lpstr>
      <vt:lpstr>PowerPoint Presentation</vt:lpstr>
      <vt:lpstr>DEPARTMENt ECONOMICS</vt:lpstr>
      <vt:lpstr>PowerPoint Presentation</vt:lpstr>
      <vt:lpstr>PowerPoint Presentation</vt:lpstr>
      <vt:lpstr>PowerPoint Presentation</vt:lpstr>
      <vt:lpstr>PowerPoint Presentation</vt:lpstr>
      <vt:lpstr>PowerPoint Presentation</vt:lpstr>
      <vt:lpstr>Department English</vt:lpstr>
      <vt:lpstr>PERSONALITY DEVELOPMENT AND COMMUNICATION Department of English, Daulat Ram College</vt:lpstr>
      <vt:lpstr>CREDIT DISTRIBUTION, ELIGIBILITY AND PRE-REQUISITES OF THE COURSE</vt:lpstr>
      <vt:lpstr>PowerPoint Presentation</vt:lpstr>
      <vt:lpstr>Course Contents</vt:lpstr>
      <vt:lpstr>PowerPoint Presentation</vt:lpstr>
      <vt:lpstr>PowerPoint Presentation</vt:lpstr>
      <vt:lpstr>RESULTS</vt:lpstr>
      <vt:lpstr>PowerPoint Presentation</vt:lpstr>
      <vt:lpstr>PowerPoint Presentation</vt:lpstr>
      <vt:lpstr>Learning Outcomes:</vt:lpstr>
      <vt:lpstr>  Syllabus</vt:lpstr>
      <vt:lpstr>PowerPoint Presentation</vt:lpstr>
      <vt:lpstr> Evaluation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Skills Enhancement Course- Public Speaking in English Language and Leadership</vt:lpstr>
      <vt:lpstr>Why PSELL?</vt:lpstr>
      <vt:lpstr>Syllabus:</vt:lpstr>
      <vt:lpstr>Learning through Activities:</vt:lpstr>
      <vt:lpstr>Pattern of Assessment for Continuous Assessment (20 Marks)</vt:lpstr>
      <vt:lpstr>Practical (40 marks) and Viva (20 Marks):</vt:lpstr>
      <vt:lpstr>PowerPoint Presentation</vt:lpstr>
      <vt:lpstr>PowerPoint Presentation</vt:lpstr>
      <vt:lpstr>Skill enhancement Course: Communication in Professional Life</vt:lpstr>
      <vt:lpstr>Learning Objectives</vt:lpstr>
      <vt:lpstr>Syllabus</vt:lpstr>
      <vt:lpstr>Activities</vt:lpstr>
      <vt:lpstr>Learning Outcomes</vt:lpstr>
      <vt:lpstr>PowerPoint Presentation</vt:lpstr>
      <vt:lpstr>Daulat Ram College </vt:lpstr>
      <vt:lpstr>Orientation Plan</vt:lpstr>
      <vt:lpstr>  Course Content </vt:lpstr>
      <vt:lpstr>    Course Objectives    </vt:lpstr>
      <vt:lpstr>Learning Outcomes </vt:lpstr>
      <vt:lpstr>Evaluation Criteria</vt:lpstr>
      <vt:lpstr>Thank you</vt:lpstr>
      <vt:lpstr>Department Hindi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Department Maths</vt:lpstr>
      <vt:lpstr>  Skill Enhancement Course (SEC)    UGCF-2022  IT Skills and Data Analysis-I</vt:lpstr>
      <vt:lpstr>Learning Objectives</vt:lpstr>
      <vt:lpstr>Learning Outcomes</vt:lpstr>
      <vt:lpstr>CREDIT DISTRIBUTION, ELIGIBILITY AND PRE-REQUISITES OF THE COURSE </vt:lpstr>
      <vt:lpstr>IT Skills &amp; Data Analysis-II</vt:lpstr>
      <vt:lpstr>PowerPoint Presentation</vt:lpstr>
      <vt:lpstr>Department Music</vt:lpstr>
      <vt:lpstr>SKILL ENHANCEMENT COURSE HARMONIUM</vt:lpstr>
      <vt:lpstr>PowerPoint Presentation</vt:lpstr>
      <vt:lpstr>PowerPoint Presentation</vt:lpstr>
      <vt:lpstr>PowerPoint Presentation</vt:lpstr>
      <vt:lpstr>Department physics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Radiation Safety</vt:lpstr>
      <vt:lpstr>Different types of radiations</vt:lpstr>
      <vt:lpstr>Do we really use radiation?</vt:lpstr>
      <vt:lpstr>Why is this paper important?</vt:lpstr>
      <vt:lpstr>Who can study Radiation Safety as an SEC paper at undergraduate level?</vt:lpstr>
      <vt:lpstr>Eligibility to become a Radiological Safety Officer:</vt:lpstr>
      <vt:lpstr>List of Certificate Courses in Radiation Safety</vt:lpstr>
      <vt:lpstr>Radiation Safety paper is a good SEC option for the students of:</vt:lpstr>
      <vt:lpstr>So go ahead…….</vt:lpstr>
      <vt:lpstr>Department political science</vt:lpstr>
      <vt:lpstr>Skill Enhancement Course</vt:lpstr>
      <vt:lpstr>Introduction</vt:lpstr>
      <vt:lpstr>PowerPoint Presentation</vt:lpstr>
      <vt:lpstr>Learning outcomes of this course</vt:lpstr>
      <vt:lpstr>PowerPoint Presentation</vt:lpstr>
      <vt:lpstr>Thankyou</vt:lpstr>
      <vt:lpstr>Political Leadership and Communication</vt:lpstr>
      <vt:lpstr>Course Objective</vt:lpstr>
      <vt:lpstr>Syllabus</vt:lpstr>
      <vt:lpstr>Course Learning Outcomes </vt:lpstr>
      <vt:lpstr>Thank you!</vt:lpstr>
      <vt:lpstr>Department Zoology</vt:lpstr>
      <vt:lpstr>Aquaculture Enterpreneurship</vt:lpstr>
      <vt:lpstr>Introduction </vt:lpstr>
      <vt:lpstr>Learning outcomes</vt:lpstr>
      <vt:lpstr>Target audience  </vt:lpstr>
      <vt:lpstr>Eligibility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Organic Farming </dc:title>
  <dc:creator>priyanka rathore</dc:creator>
  <cp:lastModifiedBy>Darvinder Kumar</cp:lastModifiedBy>
  <cp:revision>7</cp:revision>
  <dcterms:created xsi:type="dcterms:W3CDTF">2023-08-13T17:15:03Z</dcterms:created>
  <dcterms:modified xsi:type="dcterms:W3CDTF">2023-08-20T13:51:07Z</dcterms:modified>
</cp:coreProperties>
</file>